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1EC4AB-0B0E-4F47-8C47-D82D642D24B5}" type="doc">
      <dgm:prSet loTypeId="urn:microsoft.com/office/officeart/2005/8/layout/orgChart1" loCatId="hierarchy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10E0AAF3-849B-4985-A34A-E269A02B648B}">
      <dgm:prSet phldrT="[Text]" custT="1"/>
      <dgm:spPr>
        <a:solidFill>
          <a:schemeClr val="tx2">
            <a:lumMod val="50000"/>
            <a:lumOff val="50000"/>
          </a:schemeClr>
        </a:solidFill>
        <a:ln w="38100">
          <a:solidFill>
            <a:schemeClr val="tx2">
              <a:lumMod val="50000"/>
              <a:lumOff val="50000"/>
            </a:schemeClr>
          </a:solidFill>
        </a:ln>
      </dgm:spPr>
      <dgm:t>
        <a:bodyPr/>
        <a:lstStyle/>
        <a:p>
          <a:r>
            <a:rPr lang="en-GB" sz="1800" b="1" dirty="0">
              <a:solidFill>
                <a:schemeClr val="bg1"/>
              </a:solidFill>
            </a:rPr>
            <a:t>CO screening in pregnancy</a:t>
          </a:r>
        </a:p>
      </dgm:t>
    </dgm:pt>
    <dgm:pt modelId="{3B82C4DB-9D74-41FE-B6EA-7578CB5E49E5}" type="parTrans" cxnId="{980B55B0-BAE6-4109-B1D6-1C0CB6979FBB}">
      <dgm:prSet/>
      <dgm:spPr/>
      <dgm:t>
        <a:bodyPr/>
        <a:lstStyle/>
        <a:p>
          <a:endParaRPr lang="en-GB"/>
        </a:p>
      </dgm:t>
    </dgm:pt>
    <dgm:pt modelId="{041B9E21-CD46-4AD2-980C-7D19C5FD7A0A}" type="sibTrans" cxnId="{980B55B0-BAE6-4109-B1D6-1C0CB6979FBB}">
      <dgm:prSet/>
      <dgm:spPr/>
      <dgm:t>
        <a:bodyPr/>
        <a:lstStyle/>
        <a:p>
          <a:endParaRPr lang="en-GB"/>
        </a:p>
      </dgm:t>
    </dgm:pt>
    <dgm:pt modelId="{38B86DAD-5B51-4AB6-8F36-7E37408EDEF2}">
      <dgm:prSet phldrT="[Text]"/>
      <dgm:spPr>
        <a:ln w="38100">
          <a:solidFill>
            <a:srgbClr val="00B050"/>
          </a:solidFill>
        </a:ln>
      </dgm:spPr>
      <dgm:t>
        <a:bodyPr/>
        <a:lstStyle/>
        <a:p>
          <a:r>
            <a:rPr lang="en-GB" b="1" dirty="0"/>
            <a:t>CO &lt; 4ppm</a:t>
          </a:r>
        </a:p>
      </dgm:t>
    </dgm:pt>
    <dgm:pt modelId="{42FF4A78-38AC-4F55-90BE-0743A67DD307}" type="parTrans" cxnId="{A23D0F79-A138-45B8-A43C-E973DD90C9C7}">
      <dgm:prSet/>
      <dgm:spPr/>
      <dgm:t>
        <a:bodyPr/>
        <a:lstStyle/>
        <a:p>
          <a:endParaRPr lang="en-GB"/>
        </a:p>
      </dgm:t>
    </dgm:pt>
    <dgm:pt modelId="{72043566-6CF2-425D-B0A5-38A1B9AA115D}" type="sibTrans" cxnId="{A23D0F79-A138-45B8-A43C-E973DD90C9C7}">
      <dgm:prSet/>
      <dgm:spPr/>
      <dgm:t>
        <a:bodyPr/>
        <a:lstStyle/>
        <a:p>
          <a:endParaRPr lang="en-GB"/>
        </a:p>
      </dgm:t>
    </dgm:pt>
    <dgm:pt modelId="{7B838354-F065-4A5C-8516-8C0BA210748B}">
      <dgm:prSet/>
      <dgm:spPr>
        <a:ln w="38100">
          <a:solidFill>
            <a:srgbClr val="00B050"/>
          </a:solidFill>
        </a:ln>
      </dgm:spPr>
      <dgm:t>
        <a:bodyPr/>
        <a:lstStyle/>
        <a:p>
          <a:r>
            <a:rPr lang="en-GB" b="1" dirty="0"/>
            <a:t>Non-smoker</a:t>
          </a:r>
        </a:p>
      </dgm:t>
    </dgm:pt>
    <dgm:pt modelId="{93B5F71A-A0EB-4D84-BFED-AC79655CFA68}" type="parTrans" cxnId="{1A3F5A2E-CA7A-4979-8561-79F3EB68395C}">
      <dgm:prSet/>
      <dgm:spPr/>
      <dgm:t>
        <a:bodyPr/>
        <a:lstStyle/>
        <a:p>
          <a:endParaRPr lang="en-GB"/>
        </a:p>
      </dgm:t>
    </dgm:pt>
    <dgm:pt modelId="{CC755DDA-A59A-470F-A5FD-75B8ABF1A6A8}" type="sibTrans" cxnId="{1A3F5A2E-CA7A-4979-8561-79F3EB68395C}">
      <dgm:prSet/>
      <dgm:spPr/>
      <dgm:t>
        <a:bodyPr/>
        <a:lstStyle/>
        <a:p>
          <a:endParaRPr lang="en-GB"/>
        </a:p>
      </dgm:t>
    </dgm:pt>
    <dgm:pt modelId="{D889A43B-A319-4249-903E-C69C6B9EFCBC}">
      <dgm:prSet/>
      <dgm:spPr>
        <a:ln w="38100">
          <a:solidFill>
            <a:srgbClr val="00B050"/>
          </a:solidFill>
        </a:ln>
      </dgm:spPr>
      <dgm:t>
        <a:bodyPr/>
        <a:lstStyle/>
        <a:p>
          <a:r>
            <a:rPr lang="en-GB" dirty="0"/>
            <a:t>Normal result</a:t>
          </a:r>
        </a:p>
        <a:p>
          <a:r>
            <a:rPr lang="en-GB" dirty="0"/>
            <a:t>CO at every AN appt.</a:t>
          </a:r>
        </a:p>
        <a:p>
          <a:r>
            <a:rPr lang="en-GB" dirty="0"/>
            <a:t>Record in maternity notes</a:t>
          </a:r>
        </a:p>
      </dgm:t>
    </dgm:pt>
    <dgm:pt modelId="{CBC26D1C-C0B5-4D43-9754-5A4BA626FBA4}" type="parTrans" cxnId="{A9CB5181-0277-4EC3-8F58-EC79ADE96DB1}">
      <dgm:prSet/>
      <dgm:spPr/>
      <dgm:t>
        <a:bodyPr/>
        <a:lstStyle/>
        <a:p>
          <a:endParaRPr lang="en-GB"/>
        </a:p>
      </dgm:t>
    </dgm:pt>
    <dgm:pt modelId="{61735DB0-5A1A-44A9-B949-9F0B1BACD03A}" type="sibTrans" cxnId="{A9CB5181-0277-4EC3-8F58-EC79ADE96DB1}">
      <dgm:prSet/>
      <dgm:spPr/>
      <dgm:t>
        <a:bodyPr/>
        <a:lstStyle/>
        <a:p>
          <a:endParaRPr lang="en-GB"/>
        </a:p>
      </dgm:t>
    </dgm:pt>
    <dgm:pt modelId="{D44B3302-F347-4FC5-8E73-9C5D4A48AE33}">
      <dgm:prSet/>
      <dgm:spPr>
        <a:ln w="38100">
          <a:solidFill>
            <a:srgbClr val="FF0000"/>
          </a:solidFill>
        </a:ln>
      </dgm:spPr>
      <dgm:t>
        <a:bodyPr/>
        <a:lstStyle/>
        <a:p>
          <a:r>
            <a:rPr lang="en-GB" b="1" dirty="0"/>
            <a:t>Smoker </a:t>
          </a:r>
        </a:p>
      </dgm:t>
    </dgm:pt>
    <dgm:pt modelId="{587799B2-5EFC-4DB9-BE07-391A146255F2}" type="parTrans" cxnId="{C55A6320-A09C-4496-B64B-04BB21B3A926}">
      <dgm:prSet/>
      <dgm:spPr/>
      <dgm:t>
        <a:bodyPr/>
        <a:lstStyle/>
        <a:p>
          <a:endParaRPr lang="en-GB"/>
        </a:p>
      </dgm:t>
    </dgm:pt>
    <dgm:pt modelId="{176AF00E-8AD3-437E-A557-BFFF6EF0BC28}" type="sibTrans" cxnId="{C55A6320-A09C-4496-B64B-04BB21B3A926}">
      <dgm:prSet/>
      <dgm:spPr/>
      <dgm:t>
        <a:bodyPr/>
        <a:lstStyle/>
        <a:p>
          <a:endParaRPr lang="en-GB"/>
        </a:p>
      </dgm:t>
    </dgm:pt>
    <dgm:pt modelId="{3D977FCA-B3D4-4165-9C64-39CFC86B8351}">
      <dgm:prSet/>
      <dgm:spPr>
        <a:ln w="38100">
          <a:solidFill>
            <a:srgbClr val="FF0000"/>
          </a:solidFill>
        </a:ln>
      </dgm:spPr>
      <dgm:t>
        <a:bodyPr/>
        <a:lstStyle/>
        <a:p>
          <a:r>
            <a:rPr lang="en-GB" dirty="0"/>
            <a:t>Refer to smokefree pregnancy service</a:t>
          </a:r>
        </a:p>
        <a:p>
          <a:r>
            <a:rPr lang="en-GB" dirty="0"/>
            <a:t>CO at every AN appt.</a:t>
          </a:r>
        </a:p>
        <a:p>
          <a:r>
            <a:rPr lang="en-GB" dirty="0"/>
            <a:t>Discuss risks</a:t>
          </a:r>
        </a:p>
        <a:p>
          <a:r>
            <a:rPr lang="en-GB" dirty="0"/>
            <a:t>Record in maternity notes </a:t>
          </a:r>
        </a:p>
      </dgm:t>
    </dgm:pt>
    <dgm:pt modelId="{256EA95F-646A-4282-B300-019638D98AA9}" type="parTrans" cxnId="{A3123672-8198-4110-9535-218CA7011BD0}">
      <dgm:prSet/>
      <dgm:spPr/>
      <dgm:t>
        <a:bodyPr/>
        <a:lstStyle/>
        <a:p>
          <a:endParaRPr lang="en-GB"/>
        </a:p>
      </dgm:t>
    </dgm:pt>
    <dgm:pt modelId="{63D09C5B-C2B0-4885-BB40-214D99D375C3}" type="sibTrans" cxnId="{A3123672-8198-4110-9535-218CA7011BD0}">
      <dgm:prSet/>
      <dgm:spPr/>
      <dgm:t>
        <a:bodyPr/>
        <a:lstStyle/>
        <a:p>
          <a:endParaRPr lang="en-GB"/>
        </a:p>
      </dgm:t>
    </dgm:pt>
    <dgm:pt modelId="{1355714F-FAFA-409D-A92F-B7249740F6EF}">
      <dgm:prSet phldrT="[Text]"/>
      <dgm:spPr>
        <a:ln w="38100">
          <a:solidFill>
            <a:srgbClr val="FF0000"/>
          </a:solidFill>
        </a:ln>
      </dgm:spPr>
      <dgm:t>
        <a:bodyPr/>
        <a:lstStyle/>
        <a:p>
          <a:r>
            <a:rPr lang="en-GB" b="1" dirty="0"/>
            <a:t>Non-smoker CO = or &gt; 4ppm</a:t>
          </a:r>
        </a:p>
      </dgm:t>
    </dgm:pt>
    <dgm:pt modelId="{9739E1EF-EBFB-4485-A310-CAB9FCEB8044}" type="parTrans" cxnId="{EC28193D-D176-4EEF-8346-FBD7D8219504}">
      <dgm:prSet/>
      <dgm:spPr/>
      <dgm:t>
        <a:bodyPr/>
        <a:lstStyle/>
        <a:p>
          <a:endParaRPr lang="en-GB"/>
        </a:p>
      </dgm:t>
    </dgm:pt>
    <dgm:pt modelId="{F1A14E54-A752-43F1-83D3-5C96918FC8D2}" type="sibTrans" cxnId="{EC28193D-D176-4EEF-8346-FBD7D8219504}">
      <dgm:prSet/>
      <dgm:spPr/>
      <dgm:t>
        <a:bodyPr/>
        <a:lstStyle/>
        <a:p>
          <a:endParaRPr lang="en-GB"/>
        </a:p>
      </dgm:t>
    </dgm:pt>
    <dgm:pt modelId="{85BB62F3-3B9D-4BF8-A6B4-DB49BD602B96}">
      <dgm:prSet/>
      <dgm:spPr>
        <a:ln w="38100">
          <a:solidFill>
            <a:srgbClr val="FFC000"/>
          </a:solidFill>
        </a:ln>
      </dgm:spPr>
      <dgm:t>
        <a:bodyPr/>
        <a:lstStyle/>
        <a:p>
          <a:r>
            <a:rPr lang="en-GB" b="1" dirty="0"/>
            <a:t>No symptoms of CO poisoning</a:t>
          </a:r>
        </a:p>
        <a:p>
          <a:r>
            <a:rPr lang="en-GB" dirty="0"/>
            <a:t>Discuss 2</a:t>
          </a:r>
          <a:r>
            <a:rPr lang="en-GB" baseline="30000" dirty="0"/>
            <a:t>nd</a:t>
          </a:r>
          <a:r>
            <a:rPr lang="en-GB" dirty="0"/>
            <a:t> hand exposure</a:t>
          </a:r>
        </a:p>
        <a:p>
          <a:r>
            <a:rPr lang="en-GB" dirty="0"/>
            <a:t>Encourage CO  detector in the home</a:t>
          </a:r>
        </a:p>
        <a:p>
          <a:r>
            <a:rPr lang="en-GB" dirty="0"/>
            <a:t>Signs and symptoms of CO poisoning</a:t>
          </a:r>
        </a:p>
        <a:p>
          <a:r>
            <a:rPr lang="en-GB" dirty="0"/>
            <a:t>CO at every AN appt.</a:t>
          </a:r>
        </a:p>
        <a:p>
          <a:r>
            <a:rPr lang="en-GB" dirty="0"/>
            <a:t>Record in maternity notes </a:t>
          </a:r>
        </a:p>
        <a:p>
          <a:r>
            <a:rPr lang="en-GB" dirty="0"/>
            <a:t>Gas safety number</a:t>
          </a:r>
        </a:p>
      </dgm:t>
    </dgm:pt>
    <dgm:pt modelId="{13F7D4DB-A697-455C-B985-C610E5029CA8}" type="parTrans" cxnId="{989A331F-47D2-43B9-870D-EBE7C9651BA6}">
      <dgm:prSet/>
      <dgm:spPr/>
      <dgm:t>
        <a:bodyPr/>
        <a:lstStyle/>
        <a:p>
          <a:endParaRPr lang="en-GB"/>
        </a:p>
      </dgm:t>
    </dgm:pt>
    <dgm:pt modelId="{EC37F47E-B04E-4FEF-9637-B77977CAEBA3}" type="sibTrans" cxnId="{989A331F-47D2-43B9-870D-EBE7C9651BA6}">
      <dgm:prSet/>
      <dgm:spPr/>
      <dgm:t>
        <a:bodyPr/>
        <a:lstStyle/>
        <a:p>
          <a:endParaRPr lang="en-GB"/>
        </a:p>
      </dgm:t>
    </dgm:pt>
    <dgm:pt modelId="{D4D6CB2A-6CF7-4330-A546-05097EF39ECA}">
      <dgm:prSet/>
      <dgm:spPr>
        <a:ln w="38100">
          <a:solidFill>
            <a:srgbClr val="FF0000"/>
          </a:solidFill>
        </a:ln>
      </dgm:spPr>
      <dgm:t>
        <a:bodyPr/>
        <a:lstStyle/>
        <a:p>
          <a:r>
            <a:rPr lang="en-GB" b="1" dirty="0"/>
            <a:t>Has symptoms of CO poisoning</a:t>
          </a:r>
        </a:p>
        <a:p>
          <a:r>
            <a:rPr lang="en-GB" dirty="0"/>
            <a:t>As above plus</a:t>
          </a:r>
        </a:p>
        <a:p>
          <a:r>
            <a:rPr lang="en-GB" dirty="0"/>
            <a:t>Refer to A&amp;E Pinderfields for assessment</a:t>
          </a:r>
        </a:p>
        <a:p>
          <a:r>
            <a:rPr lang="en-GB" dirty="0"/>
            <a:t>Assess </a:t>
          </a:r>
          <a:r>
            <a:rPr lang="en-GB" dirty="0" err="1"/>
            <a:t>fetal</a:t>
          </a:r>
          <a:r>
            <a:rPr lang="en-GB" dirty="0"/>
            <a:t> wellbeing</a:t>
          </a:r>
        </a:p>
      </dgm:t>
    </dgm:pt>
    <dgm:pt modelId="{3A331873-FA9C-40E4-84F7-4FC03CC8D5EF}" type="parTrans" cxnId="{CF387F07-318D-479F-AA12-341B21564978}">
      <dgm:prSet/>
      <dgm:spPr/>
      <dgm:t>
        <a:bodyPr/>
        <a:lstStyle/>
        <a:p>
          <a:endParaRPr lang="en-GB"/>
        </a:p>
      </dgm:t>
    </dgm:pt>
    <dgm:pt modelId="{93232BC5-EEBA-4CCA-8148-28EED610FDFB}" type="sibTrans" cxnId="{CF387F07-318D-479F-AA12-341B21564978}">
      <dgm:prSet/>
      <dgm:spPr/>
      <dgm:t>
        <a:bodyPr/>
        <a:lstStyle/>
        <a:p>
          <a:endParaRPr lang="en-GB"/>
        </a:p>
      </dgm:t>
    </dgm:pt>
    <dgm:pt modelId="{273D1689-233A-45C5-B094-D45C2765D148}">
      <dgm:prSet/>
      <dgm:spPr>
        <a:ln w="38100">
          <a:solidFill>
            <a:srgbClr val="FFC000"/>
          </a:solidFill>
        </a:ln>
      </dgm:spPr>
      <dgm:t>
        <a:bodyPr/>
        <a:lstStyle/>
        <a:p>
          <a:r>
            <a:rPr lang="en-GB" dirty="0"/>
            <a:t>If CO poisoning is suspected remember other members of the home</a:t>
          </a:r>
        </a:p>
      </dgm:t>
    </dgm:pt>
    <dgm:pt modelId="{B7E2183F-4225-4E3A-B031-CBA6308EBE90}" type="parTrans" cxnId="{DB0BCC3C-8942-4019-AD79-C1B4EEECD451}">
      <dgm:prSet/>
      <dgm:spPr/>
      <dgm:t>
        <a:bodyPr/>
        <a:lstStyle/>
        <a:p>
          <a:endParaRPr lang="en-GB"/>
        </a:p>
      </dgm:t>
    </dgm:pt>
    <dgm:pt modelId="{782406D4-32FB-451D-940D-F4FB06280135}" type="sibTrans" cxnId="{DB0BCC3C-8942-4019-AD79-C1B4EEECD451}">
      <dgm:prSet/>
      <dgm:spPr/>
      <dgm:t>
        <a:bodyPr/>
        <a:lstStyle/>
        <a:p>
          <a:endParaRPr lang="en-GB"/>
        </a:p>
      </dgm:t>
    </dgm:pt>
    <dgm:pt modelId="{974442D1-2C42-4590-A4F5-25CFDAE9F248}">
      <dgm:prSet phldrT="[Text]"/>
      <dgm:spPr>
        <a:ln w="38100">
          <a:solidFill>
            <a:srgbClr val="FF0000"/>
          </a:solidFill>
        </a:ln>
      </dgm:spPr>
      <dgm:t>
        <a:bodyPr/>
        <a:lstStyle/>
        <a:p>
          <a:r>
            <a:rPr lang="en-GB" b="1" dirty="0"/>
            <a:t>Smoker CO = or &gt; 4ppm</a:t>
          </a:r>
        </a:p>
      </dgm:t>
    </dgm:pt>
    <dgm:pt modelId="{A4DBAA2B-CDAB-4824-B5A3-4ED3E0264C04}" type="parTrans" cxnId="{F8BD3DCC-D14D-4A3E-99F7-0B7DB28082AD}">
      <dgm:prSet/>
      <dgm:spPr/>
      <dgm:t>
        <a:bodyPr/>
        <a:lstStyle/>
        <a:p>
          <a:endParaRPr lang="en-GB"/>
        </a:p>
      </dgm:t>
    </dgm:pt>
    <dgm:pt modelId="{953EE9B0-0139-4811-A054-6AC050A25A45}" type="sibTrans" cxnId="{F8BD3DCC-D14D-4A3E-99F7-0B7DB28082AD}">
      <dgm:prSet/>
      <dgm:spPr/>
      <dgm:t>
        <a:bodyPr/>
        <a:lstStyle/>
        <a:p>
          <a:endParaRPr lang="en-GB"/>
        </a:p>
      </dgm:t>
    </dgm:pt>
    <dgm:pt modelId="{4ED74EFF-5BC4-420E-96A6-5D6D16F7AAC0}">
      <dgm:prSet/>
      <dgm:spPr>
        <a:ln w="38100">
          <a:solidFill>
            <a:srgbClr val="FFC000"/>
          </a:solidFill>
        </a:ln>
      </dgm:spPr>
      <dgm:t>
        <a:bodyPr/>
        <a:lstStyle/>
        <a:p>
          <a:r>
            <a:rPr lang="en-GB" b="1" dirty="0"/>
            <a:t>No symptoms CO poisoning</a:t>
          </a:r>
        </a:p>
        <a:p>
          <a:r>
            <a:rPr lang="en-GB" dirty="0"/>
            <a:t>Refer to smokefree pregnancy service</a:t>
          </a:r>
        </a:p>
        <a:p>
          <a:r>
            <a:rPr lang="en-GB" dirty="0"/>
            <a:t>Discuss raised result</a:t>
          </a:r>
        </a:p>
        <a:p>
          <a:r>
            <a:rPr lang="en-GB" dirty="0"/>
            <a:t>Signs and symptoms of CO poisoning</a:t>
          </a:r>
        </a:p>
        <a:p>
          <a:r>
            <a:rPr lang="en-GB" dirty="0"/>
            <a:t>Encourage CO detector in the home</a:t>
          </a:r>
        </a:p>
        <a:p>
          <a:r>
            <a:rPr lang="en-GB" dirty="0"/>
            <a:t>CO at every AN appt.</a:t>
          </a:r>
        </a:p>
        <a:p>
          <a:r>
            <a:rPr lang="en-GB" dirty="0"/>
            <a:t>Record in maternity notes </a:t>
          </a:r>
        </a:p>
        <a:p>
          <a:r>
            <a:rPr lang="en-GB" dirty="0"/>
            <a:t>Gas safety number</a:t>
          </a:r>
        </a:p>
      </dgm:t>
    </dgm:pt>
    <dgm:pt modelId="{4F6222E6-593A-4BC0-9107-972EA2B5761F}" type="parTrans" cxnId="{59F2787A-415D-4C1D-BD96-8761F53D06B9}">
      <dgm:prSet/>
      <dgm:spPr/>
      <dgm:t>
        <a:bodyPr/>
        <a:lstStyle/>
        <a:p>
          <a:endParaRPr lang="en-GB"/>
        </a:p>
      </dgm:t>
    </dgm:pt>
    <dgm:pt modelId="{1163117A-6093-47EF-BB03-76334FAFEC3C}" type="sibTrans" cxnId="{59F2787A-415D-4C1D-BD96-8761F53D06B9}">
      <dgm:prSet/>
      <dgm:spPr/>
      <dgm:t>
        <a:bodyPr/>
        <a:lstStyle/>
        <a:p>
          <a:endParaRPr lang="en-GB"/>
        </a:p>
      </dgm:t>
    </dgm:pt>
    <dgm:pt modelId="{4A95E166-3F93-4BF5-AF1A-BB324003E48F}">
      <dgm:prSet/>
      <dgm:spPr>
        <a:ln w="38100">
          <a:solidFill>
            <a:srgbClr val="FF0000"/>
          </a:solidFill>
        </a:ln>
      </dgm:spPr>
      <dgm:t>
        <a:bodyPr/>
        <a:lstStyle/>
        <a:p>
          <a:r>
            <a:rPr lang="en-GB" b="1" dirty="0"/>
            <a:t>Has symptoms of CO poisoning</a:t>
          </a:r>
        </a:p>
        <a:p>
          <a:r>
            <a:rPr lang="en-GB" dirty="0"/>
            <a:t>As above plus</a:t>
          </a:r>
        </a:p>
        <a:p>
          <a:r>
            <a:rPr lang="en-GB" dirty="0"/>
            <a:t>Refer to A&amp;E Pinderfields for assessment</a:t>
          </a:r>
        </a:p>
        <a:p>
          <a:r>
            <a:rPr lang="en-GB" dirty="0"/>
            <a:t>Assess  </a:t>
          </a:r>
          <a:r>
            <a:rPr lang="en-GB" dirty="0" err="1"/>
            <a:t>fetal</a:t>
          </a:r>
          <a:r>
            <a:rPr lang="en-GB" dirty="0"/>
            <a:t> wellbeing</a:t>
          </a:r>
        </a:p>
      </dgm:t>
    </dgm:pt>
    <dgm:pt modelId="{11E8F3D2-3A64-4957-99CB-FE7AD7F8C794}" type="parTrans" cxnId="{CDE9FA10-DDE8-4083-91FB-BCD09751EE8C}">
      <dgm:prSet/>
      <dgm:spPr/>
      <dgm:t>
        <a:bodyPr/>
        <a:lstStyle/>
        <a:p>
          <a:endParaRPr lang="en-GB"/>
        </a:p>
      </dgm:t>
    </dgm:pt>
    <dgm:pt modelId="{06349FAC-43E0-4310-A29C-A258FE500D07}" type="sibTrans" cxnId="{CDE9FA10-DDE8-4083-91FB-BCD09751EE8C}">
      <dgm:prSet/>
      <dgm:spPr/>
      <dgm:t>
        <a:bodyPr/>
        <a:lstStyle/>
        <a:p>
          <a:endParaRPr lang="en-GB"/>
        </a:p>
      </dgm:t>
    </dgm:pt>
    <dgm:pt modelId="{DB395213-F5FF-4B5A-9101-F8D7277F627D}">
      <dgm:prSet/>
      <dgm:spPr>
        <a:ln w="38100">
          <a:solidFill>
            <a:srgbClr val="FFC000"/>
          </a:solidFill>
        </a:ln>
      </dgm:spPr>
      <dgm:t>
        <a:bodyPr/>
        <a:lstStyle/>
        <a:p>
          <a:r>
            <a:rPr lang="en-GB" dirty="0"/>
            <a:t>If CO poisoning is suspected remember other members of the home</a:t>
          </a:r>
        </a:p>
      </dgm:t>
    </dgm:pt>
    <dgm:pt modelId="{7EE515C8-6843-45D9-BA76-8DC9A01F74EA}" type="parTrans" cxnId="{1B90CBA1-6AF9-487E-8CAE-F9840B5A6099}">
      <dgm:prSet/>
      <dgm:spPr/>
      <dgm:t>
        <a:bodyPr/>
        <a:lstStyle/>
        <a:p>
          <a:endParaRPr lang="en-GB"/>
        </a:p>
      </dgm:t>
    </dgm:pt>
    <dgm:pt modelId="{FE530AF7-3138-400C-BE2F-3AEE6003C10F}" type="sibTrans" cxnId="{1B90CBA1-6AF9-487E-8CAE-F9840B5A6099}">
      <dgm:prSet/>
      <dgm:spPr/>
      <dgm:t>
        <a:bodyPr/>
        <a:lstStyle/>
        <a:p>
          <a:endParaRPr lang="en-GB"/>
        </a:p>
      </dgm:t>
    </dgm:pt>
    <dgm:pt modelId="{F857076F-85CB-4260-A5C3-209CBC8EE7DF}" type="pres">
      <dgm:prSet presAssocID="{3F1EC4AB-0B0E-4F47-8C47-D82D642D24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6B786C7-E12D-4CB2-903C-121C3DE963A9}" type="pres">
      <dgm:prSet presAssocID="{10E0AAF3-849B-4985-A34A-E269A02B648B}" presName="hierRoot1" presStyleCnt="0">
        <dgm:presLayoutVars>
          <dgm:hierBranch val="init"/>
        </dgm:presLayoutVars>
      </dgm:prSet>
      <dgm:spPr/>
    </dgm:pt>
    <dgm:pt modelId="{290CB17C-36CC-43C8-8984-0692AFB97E57}" type="pres">
      <dgm:prSet presAssocID="{10E0AAF3-849B-4985-A34A-E269A02B648B}" presName="rootComposite1" presStyleCnt="0"/>
      <dgm:spPr/>
    </dgm:pt>
    <dgm:pt modelId="{23F8D8E1-52D1-4162-B18F-DF45DB0D1A51}" type="pres">
      <dgm:prSet presAssocID="{10E0AAF3-849B-4985-A34A-E269A02B648B}" presName="rootText1" presStyleLbl="node0" presStyleIdx="0" presStyleCnt="1" custScaleX="207737" custScaleY="61484" custLinFactNeighborX="2514" custLinFactNeighborY="2011">
        <dgm:presLayoutVars>
          <dgm:chPref val="3"/>
        </dgm:presLayoutVars>
      </dgm:prSet>
      <dgm:spPr/>
    </dgm:pt>
    <dgm:pt modelId="{523C39DB-63DA-482E-9EBD-5340723A10DE}" type="pres">
      <dgm:prSet presAssocID="{10E0AAF3-849B-4985-A34A-E269A02B648B}" presName="rootConnector1" presStyleLbl="node1" presStyleIdx="0" presStyleCnt="0"/>
      <dgm:spPr/>
    </dgm:pt>
    <dgm:pt modelId="{0E12B531-6DC7-4174-ACDB-681FB234353A}" type="pres">
      <dgm:prSet presAssocID="{10E0AAF3-849B-4985-A34A-E269A02B648B}" presName="hierChild2" presStyleCnt="0"/>
      <dgm:spPr/>
    </dgm:pt>
    <dgm:pt modelId="{1FCC1C82-01B5-42FF-BD97-43148F9BB48D}" type="pres">
      <dgm:prSet presAssocID="{42FF4A78-38AC-4F55-90BE-0743A67DD307}" presName="Name37" presStyleLbl="parChTrans1D2" presStyleIdx="0" presStyleCnt="3"/>
      <dgm:spPr/>
    </dgm:pt>
    <dgm:pt modelId="{825ABB14-90B2-414F-A648-69CCA1412F5A}" type="pres">
      <dgm:prSet presAssocID="{38B86DAD-5B51-4AB6-8F36-7E37408EDEF2}" presName="hierRoot2" presStyleCnt="0">
        <dgm:presLayoutVars>
          <dgm:hierBranch val="init"/>
        </dgm:presLayoutVars>
      </dgm:prSet>
      <dgm:spPr/>
    </dgm:pt>
    <dgm:pt modelId="{12090944-F886-4D47-89F8-B82D08FF2A36}" type="pres">
      <dgm:prSet presAssocID="{38B86DAD-5B51-4AB6-8F36-7E37408EDEF2}" presName="rootComposite" presStyleCnt="0"/>
      <dgm:spPr/>
    </dgm:pt>
    <dgm:pt modelId="{F9625109-F421-4B8D-B4DB-1B96EACE82DB}" type="pres">
      <dgm:prSet presAssocID="{38B86DAD-5B51-4AB6-8F36-7E37408EDEF2}" presName="rootText" presStyleLbl="node2" presStyleIdx="0" presStyleCnt="3" custScaleY="48195">
        <dgm:presLayoutVars>
          <dgm:chPref val="3"/>
        </dgm:presLayoutVars>
      </dgm:prSet>
      <dgm:spPr/>
    </dgm:pt>
    <dgm:pt modelId="{F6C58517-72AD-4FEA-8686-4C84A82C1C2C}" type="pres">
      <dgm:prSet presAssocID="{38B86DAD-5B51-4AB6-8F36-7E37408EDEF2}" presName="rootConnector" presStyleLbl="node2" presStyleIdx="0" presStyleCnt="3"/>
      <dgm:spPr/>
    </dgm:pt>
    <dgm:pt modelId="{31FAF703-ADCE-4B59-813E-967D92F635B4}" type="pres">
      <dgm:prSet presAssocID="{38B86DAD-5B51-4AB6-8F36-7E37408EDEF2}" presName="hierChild4" presStyleCnt="0"/>
      <dgm:spPr/>
    </dgm:pt>
    <dgm:pt modelId="{30FF2464-D50D-494B-96D9-AFE4650A21F1}" type="pres">
      <dgm:prSet presAssocID="{93B5F71A-A0EB-4D84-BFED-AC79655CFA68}" presName="Name37" presStyleLbl="parChTrans1D3" presStyleIdx="0" presStyleCnt="4"/>
      <dgm:spPr/>
    </dgm:pt>
    <dgm:pt modelId="{1F2839C6-C9D9-4A27-98CF-36195D92AC52}" type="pres">
      <dgm:prSet presAssocID="{7B838354-F065-4A5C-8516-8C0BA210748B}" presName="hierRoot2" presStyleCnt="0">
        <dgm:presLayoutVars>
          <dgm:hierBranch val="init"/>
        </dgm:presLayoutVars>
      </dgm:prSet>
      <dgm:spPr/>
    </dgm:pt>
    <dgm:pt modelId="{3D1D7462-0B56-4CBF-A1AB-95C7512E2EF7}" type="pres">
      <dgm:prSet presAssocID="{7B838354-F065-4A5C-8516-8C0BA210748B}" presName="rootComposite" presStyleCnt="0"/>
      <dgm:spPr/>
    </dgm:pt>
    <dgm:pt modelId="{AA9364EC-B775-4094-893E-008076833601}" type="pres">
      <dgm:prSet presAssocID="{7B838354-F065-4A5C-8516-8C0BA210748B}" presName="rootText" presStyleLbl="node3" presStyleIdx="0" presStyleCnt="4" custScaleY="69974">
        <dgm:presLayoutVars>
          <dgm:chPref val="3"/>
        </dgm:presLayoutVars>
      </dgm:prSet>
      <dgm:spPr/>
    </dgm:pt>
    <dgm:pt modelId="{E8C8F8C8-D211-43B9-A8E4-60A6E3C5FC14}" type="pres">
      <dgm:prSet presAssocID="{7B838354-F065-4A5C-8516-8C0BA210748B}" presName="rootConnector" presStyleLbl="node3" presStyleIdx="0" presStyleCnt="4"/>
      <dgm:spPr/>
    </dgm:pt>
    <dgm:pt modelId="{CAAC23A8-0BCC-4F18-8DAD-18A4DC1B12BA}" type="pres">
      <dgm:prSet presAssocID="{7B838354-F065-4A5C-8516-8C0BA210748B}" presName="hierChild4" presStyleCnt="0"/>
      <dgm:spPr/>
    </dgm:pt>
    <dgm:pt modelId="{DE105CCE-403B-4A57-8398-7DFFA7A74F8C}" type="pres">
      <dgm:prSet presAssocID="{CBC26D1C-C0B5-4D43-9754-5A4BA626FBA4}" presName="Name37" presStyleLbl="parChTrans1D4" presStyleIdx="0" presStyleCnt="6"/>
      <dgm:spPr/>
    </dgm:pt>
    <dgm:pt modelId="{F65CABC8-3FBD-4EBB-BE63-4CB0BD5E1510}" type="pres">
      <dgm:prSet presAssocID="{D889A43B-A319-4249-903E-C69C6B9EFCBC}" presName="hierRoot2" presStyleCnt="0">
        <dgm:presLayoutVars>
          <dgm:hierBranch val="init"/>
        </dgm:presLayoutVars>
      </dgm:prSet>
      <dgm:spPr/>
    </dgm:pt>
    <dgm:pt modelId="{C8DBC0DA-3630-4DDF-9283-4A565C842360}" type="pres">
      <dgm:prSet presAssocID="{D889A43B-A319-4249-903E-C69C6B9EFCBC}" presName="rootComposite" presStyleCnt="0"/>
      <dgm:spPr/>
    </dgm:pt>
    <dgm:pt modelId="{EB23AF20-D326-4B23-AB10-8E5A2F60590D}" type="pres">
      <dgm:prSet presAssocID="{D889A43B-A319-4249-903E-C69C6B9EFCBC}" presName="rootText" presStyleLbl="node4" presStyleIdx="0" presStyleCnt="6">
        <dgm:presLayoutVars>
          <dgm:chPref val="3"/>
        </dgm:presLayoutVars>
      </dgm:prSet>
      <dgm:spPr/>
    </dgm:pt>
    <dgm:pt modelId="{912EACBA-D50E-48F8-91AF-76C3FBA73A73}" type="pres">
      <dgm:prSet presAssocID="{D889A43B-A319-4249-903E-C69C6B9EFCBC}" presName="rootConnector" presStyleLbl="node4" presStyleIdx="0" presStyleCnt="6"/>
      <dgm:spPr/>
    </dgm:pt>
    <dgm:pt modelId="{C5F81EDE-F1B7-400B-BE75-D861769233A8}" type="pres">
      <dgm:prSet presAssocID="{D889A43B-A319-4249-903E-C69C6B9EFCBC}" presName="hierChild4" presStyleCnt="0"/>
      <dgm:spPr/>
    </dgm:pt>
    <dgm:pt modelId="{688DD5E1-286D-47A7-89EA-75245E5B5506}" type="pres">
      <dgm:prSet presAssocID="{D889A43B-A319-4249-903E-C69C6B9EFCBC}" presName="hierChild5" presStyleCnt="0"/>
      <dgm:spPr/>
    </dgm:pt>
    <dgm:pt modelId="{9C174869-BAED-4FE2-8A65-6E0AD267D0D7}" type="pres">
      <dgm:prSet presAssocID="{7B838354-F065-4A5C-8516-8C0BA210748B}" presName="hierChild5" presStyleCnt="0"/>
      <dgm:spPr/>
    </dgm:pt>
    <dgm:pt modelId="{6A2036EA-27E1-4B28-8C32-1343E491B9EF}" type="pres">
      <dgm:prSet presAssocID="{587799B2-5EFC-4DB9-BE07-391A146255F2}" presName="Name37" presStyleLbl="parChTrans1D3" presStyleIdx="1" presStyleCnt="4"/>
      <dgm:spPr/>
    </dgm:pt>
    <dgm:pt modelId="{AC647E8E-6000-4579-941F-8624C3165EF5}" type="pres">
      <dgm:prSet presAssocID="{D44B3302-F347-4FC5-8E73-9C5D4A48AE33}" presName="hierRoot2" presStyleCnt="0">
        <dgm:presLayoutVars>
          <dgm:hierBranch val="init"/>
        </dgm:presLayoutVars>
      </dgm:prSet>
      <dgm:spPr/>
    </dgm:pt>
    <dgm:pt modelId="{0446F669-2B96-4E47-9766-7BDAC9B4E543}" type="pres">
      <dgm:prSet presAssocID="{D44B3302-F347-4FC5-8E73-9C5D4A48AE33}" presName="rootComposite" presStyleCnt="0"/>
      <dgm:spPr/>
    </dgm:pt>
    <dgm:pt modelId="{A4DFA674-4E26-45FD-9C2D-773AFF712350}" type="pres">
      <dgm:prSet presAssocID="{D44B3302-F347-4FC5-8E73-9C5D4A48AE33}" presName="rootText" presStyleLbl="node3" presStyleIdx="1" presStyleCnt="4" custScaleY="70396">
        <dgm:presLayoutVars>
          <dgm:chPref val="3"/>
        </dgm:presLayoutVars>
      </dgm:prSet>
      <dgm:spPr/>
    </dgm:pt>
    <dgm:pt modelId="{85A78026-4D46-4D0F-A4B2-A6496F59F734}" type="pres">
      <dgm:prSet presAssocID="{D44B3302-F347-4FC5-8E73-9C5D4A48AE33}" presName="rootConnector" presStyleLbl="node3" presStyleIdx="1" presStyleCnt="4"/>
      <dgm:spPr/>
    </dgm:pt>
    <dgm:pt modelId="{72778942-E357-4FF4-8E62-D63A67CBE833}" type="pres">
      <dgm:prSet presAssocID="{D44B3302-F347-4FC5-8E73-9C5D4A48AE33}" presName="hierChild4" presStyleCnt="0"/>
      <dgm:spPr/>
    </dgm:pt>
    <dgm:pt modelId="{408CF235-7FA4-4195-BCBF-EE99C1E9E910}" type="pres">
      <dgm:prSet presAssocID="{256EA95F-646A-4282-B300-019638D98AA9}" presName="Name37" presStyleLbl="parChTrans1D4" presStyleIdx="1" presStyleCnt="6"/>
      <dgm:spPr/>
    </dgm:pt>
    <dgm:pt modelId="{5C1EE01D-BB79-4ADE-86E5-4AB6EE81F7FB}" type="pres">
      <dgm:prSet presAssocID="{3D977FCA-B3D4-4165-9C64-39CFC86B8351}" presName="hierRoot2" presStyleCnt="0">
        <dgm:presLayoutVars>
          <dgm:hierBranch val="init"/>
        </dgm:presLayoutVars>
      </dgm:prSet>
      <dgm:spPr/>
    </dgm:pt>
    <dgm:pt modelId="{A89417E9-656A-48A0-9B7A-ADE43055DA2A}" type="pres">
      <dgm:prSet presAssocID="{3D977FCA-B3D4-4165-9C64-39CFC86B8351}" presName="rootComposite" presStyleCnt="0"/>
      <dgm:spPr/>
    </dgm:pt>
    <dgm:pt modelId="{0C93C61D-EA8B-46DF-B4D1-59DC2CF440E2}" type="pres">
      <dgm:prSet presAssocID="{3D977FCA-B3D4-4165-9C64-39CFC86B8351}" presName="rootText" presStyleLbl="node4" presStyleIdx="1" presStyleCnt="6">
        <dgm:presLayoutVars>
          <dgm:chPref val="3"/>
        </dgm:presLayoutVars>
      </dgm:prSet>
      <dgm:spPr/>
    </dgm:pt>
    <dgm:pt modelId="{CBCF7FF7-EC6C-48EC-A921-ECCC1CE493C3}" type="pres">
      <dgm:prSet presAssocID="{3D977FCA-B3D4-4165-9C64-39CFC86B8351}" presName="rootConnector" presStyleLbl="node4" presStyleIdx="1" presStyleCnt="6"/>
      <dgm:spPr/>
    </dgm:pt>
    <dgm:pt modelId="{B51E2C18-10DB-4D3E-B766-EE1CBF070523}" type="pres">
      <dgm:prSet presAssocID="{3D977FCA-B3D4-4165-9C64-39CFC86B8351}" presName="hierChild4" presStyleCnt="0"/>
      <dgm:spPr/>
    </dgm:pt>
    <dgm:pt modelId="{36574F93-82C9-438E-9252-31F8B5277AC1}" type="pres">
      <dgm:prSet presAssocID="{3D977FCA-B3D4-4165-9C64-39CFC86B8351}" presName="hierChild5" presStyleCnt="0"/>
      <dgm:spPr/>
    </dgm:pt>
    <dgm:pt modelId="{E4E23835-E768-40F1-8C86-808DACB4277D}" type="pres">
      <dgm:prSet presAssocID="{D44B3302-F347-4FC5-8E73-9C5D4A48AE33}" presName="hierChild5" presStyleCnt="0"/>
      <dgm:spPr/>
    </dgm:pt>
    <dgm:pt modelId="{5A2A5865-1772-49A1-ABE1-24BF4F8900CD}" type="pres">
      <dgm:prSet presAssocID="{38B86DAD-5B51-4AB6-8F36-7E37408EDEF2}" presName="hierChild5" presStyleCnt="0"/>
      <dgm:spPr/>
    </dgm:pt>
    <dgm:pt modelId="{0F1C0286-EF92-41BE-AFA0-A2EFE7F6EED4}" type="pres">
      <dgm:prSet presAssocID="{9739E1EF-EBFB-4485-A310-CAB9FCEB8044}" presName="Name37" presStyleLbl="parChTrans1D2" presStyleIdx="1" presStyleCnt="3"/>
      <dgm:spPr/>
    </dgm:pt>
    <dgm:pt modelId="{489C40F3-9CA5-4483-9D0D-1E7F07A9B400}" type="pres">
      <dgm:prSet presAssocID="{1355714F-FAFA-409D-A92F-B7249740F6EF}" presName="hierRoot2" presStyleCnt="0">
        <dgm:presLayoutVars>
          <dgm:hierBranch val="init"/>
        </dgm:presLayoutVars>
      </dgm:prSet>
      <dgm:spPr/>
    </dgm:pt>
    <dgm:pt modelId="{7D680C28-9915-4A7F-B865-9BFE5122329E}" type="pres">
      <dgm:prSet presAssocID="{1355714F-FAFA-409D-A92F-B7249740F6EF}" presName="rootComposite" presStyleCnt="0"/>
      <dgm:spPr/>
    </dgm:pt>
    <dgm:pt modelId="{CD2A159A-61B3-4647-936E-6CD32348DA1E}" type="pres">
      <dgm:prSet presAssocID="{1355714F-FAFA-409D-A92F-B7249740F6EF}" presName="rootText" presStyleLbl="node2" presStyleIdx="1" presStyleCnt="3" custScaleY="46979">
        <dgm:presLayoutVars>
          <dgm:chPref val="3"/>
        </dgm:presLayoutVars>
      </dgm:prSet>
      <dgm:spPr/>
    </dgm:pt>
    <dgm:pt modelId="{76248994-C04C-4837-8012-423F45B14512}" type="pres">
      <dgm:prSet presAssocID="{1355714F-FAFA-409D-A92F-B7249740F6EF}" presName="rootConnector" presStyleLbl="node2" presStyleIdx="1" presStyleCnt="3"/>
      <dgm:spPr/>
    </dgm:pt>
    <dgm:pt modelId="{59643EAA-CE1A-4C15-93F2-102FFBD1374D}" type="pres">
      <dgm:prSet presAssocID="{1355714F-FAFA-409D-A92F-B7249740F6EF}" presName="hierChild4" presStyleCnt="0"/>
      <dgm:spPr/>
    </dgm:pt>
    <dgm:pt modelId="{ADA239BD-B7F4-4A8D-A9D4-68FC83F6D49A}" type="pres">
      <dgm:prSet presAssocID="{13F7D4DB-A697-455C-B985-C610E5029CA8}" presName="Name37" presStyleLbl="parChTrans1D3" presStyleIdx="2" presStyleCnt="4"/>
      <dgm:spPr/>
    </dgm:pt>
    <dgm:pt modelId="{EB6C976E-E3C8-4532-93DE-31CA6F4B5B97}" type="pres">
      <dgm:prSet presAssocID="{85BB62F3-3B9D-4BF8-A6B4-DB49BD602B96}" presName="hierRoot2" presStyleCnt="0">
        <dgm:presLayoutVars>
          <dgm:hierBranch val="init"/>
        </dgm:presLayoutVars>
      </dgm:prSet>
      <dgm:spPr/>
    </dgm:pt>
    <dgm:pt modelId="{935A3B11-5E61-4570-A707-DA1C1567F9C7}" type="pres">
      <dgm:prSet presAssocID="{85BB62F3-3B9D-4BF8-A6B4-DB49BD602B96}" presName="rootComposite" presStyleCnt="0"/>
      <dgm:spPr/>
    </dgm:pt>
    <dgm:pt modelId="{23599208-B378-45EF-BB0B-A3AF669C73ED}" type="pres">
      <dgm:prSet presAssocID="{85BB62F3-3B9D-4BF8-A6B4-DB49BD602B96}" presName="rootText" presStyleLbl="node3" presStyleIdx="2" presStyleCnt="4" custScaleY="128341">
        <dgm:presLayoutVars>
          <dgm:chPref val="3"/>
        </dgm:presLayoutVars>
      </dgm:prSet>
      <dgm:spPr/>
    </dgm:pt>
    <dgm:pt modelId="{30C2D7BA-7CC1-4138-B1DA-8B4E77E62234}" type="pres">
      <dgm:prSet presAssocID="{85BB62F3-3B9D-4BF8-A6B4-DB49BD602B96}" presName="rootConnector" presStyleLbl="node3" presStyleIdx="2" presStyleCnt="4"/>
      <dgm:spPr/>
    </dgm:pt>
    <dgm:pt modelId="{51F901E4-1BB2-47C1-AE96-B1817F62F3A2}" type="pres">
      <dgm:prSet presAssocID="{85BB62F3-3B9D-4BF8-A6B4-DB49BD602B96}" presName="hierChild4" presStyleCnt="0"/>
      <dgm:spPr/>
    </dgm:pt>
    <dgm:pt modelId="{FF7BAB3C-3388-4B18-9670-FF8F440CC2E8}" type="pres">
      <dgm:prSet presAssocID="{3A331873-FA9C-40E4-84F7-4FC03CC8D5EF}" presName="Name37" presStyleLbl="parChTrans1D4" presStyleIdx="2" presStyleCnt="6"/>
      <dgm:spPr/>
    </dgm:pt>
    <dgm:pt modelId="{6A1B7889-6943-4A5B-B52A-93EC19CC9151}" type="pres">
      <dgm:prSet presAssocID="{D4D6CB2A-6CF7-4330-A546-05097EF39ECA}" presName="hierRoot2" presStyleCnt="0">
        <dgm:presLayoutVars>
          <dgm:hierBranch val="init"/>
        </dgm:presLayoutVars>
      </dgm:prSet>
      <dgm:spPr/>
    </dgm:pt>
    <dgm:pt modelId="{D574A21A-0C03-4916-8640-BB018C7C840C}" type="pres">
      <dgm:prSet presAssocID="{D4D6CB2A-6CF7-4330-A546-05097EF39ECA}" presName="rootComposite" presStyleCnt="0"/>
      <dgm:spPr/>
    </dgm:pt>
    <dgm:pt modelId="{21AA1D1A-ADF8-4A54-A5CC-C5ECB8654D82}" type="pres">
      <dgm:prSet presAssocID="{D4D6CB2A-6CF7-4330-A546-05097EF39ECA}" presName="rootText" presStyleLbl="node4" presStyleIdx="2" presStyleCnt="6" custScaleY="113063">
        <dgm:presLayoutVars>
          <dgm:chPref val="3"/>
        </dgm:presLayoutVars>
      </dgm:prSet>
      <dgm:spPr/>
    </dgm:pt>
    <dgm:pt modelId="{19579C1F-865D-4748-81BF-1B0A56CEDA22}" type="pres">
      <dgm:prSet presAssocID="{D4D6CB2A-6CF7-4330-A546-05097EF39ECA}" presName="rootConnector" presStyleLbl="node4" presStyleIdx="2" presStyleCnt="6"/>
      <dgm:spPr/>
    </dgm:pt>
    <dgm:pt modelId="{03A3E7BD-E33A-40A7-8EA5-80D1543A8DB9}" type="pres">
      <dgm:prSet presAssocID="{D4D6CB2A-6CF7-4330-A546-05097EF39ECA}" presName="hierChild4" presStyleCnt="0"/>
      <dgm:spPr/>
    </dgm:pt>
    <dgm:pt modelId="{381077EC-8115-4FAF-8196-73DC05803816}" type="pres">
      <dgm:prSet presAssocID="{B7E2183F-4225-4E3A-B031-CBA6308EBE90}" presName="Name37" presStyleLbl="parChTrans1D4" presStyleIdx="3" presStyleCnt="6"/>
      <dgm:spPr/>
    </dgm:pt>
    <dgm:pt modelId="{E732A48E-7524-4AC2-8E33-A16A43CF7A82}" type="pres">
      <dgm:prSet presAssocID="{273D1689-233A-45C5-B094-D45C2765D148}" presName="hierRoot2" presStyleCnt="0">
        <dgm:presLayoutVars>
          <dgm:hierBranch val="init"/>
        </dgm:presLayoutVars>
      </dgm:prSet>
      <dgm:spPr/>
    </dgm:pt>
    <dgm:pt modelId="{52CC1F0E-B9F2-4C1D-B790-E4A4A90A885A}" type="pres">
      <dgm:prSet presAssocID="{273D1689-233A-45C5-B094-D45C2765D148}" presName="rootComposite" presStyleCnt="0"/>
      <dgm:spPr/>
    </dgm:pt>
    <dgm:pt modelId="{EC5B991B-0A95-48B2-98A8-73646915F939}" type="pres">
      <dgm:prSet presAssocID="{273D1689-233A-45C5-B094-D45C2765D148}" presName="rootText" presStyleLbl="node4" presStyleIdx="3" presStyleCnt="6" custScaleY="44943">
        <dgm:presLayoutVars>
          <dgm:chPref val="3"/>
        </dgm:presLayoutVars>
      </dgm:prSet>
      <dgm:spPr/>
    </dgm:pt>
    <dgm:pt modelId="{D5E2F2C7-37AA-4D44-8CFA-11A9A9CC0F97}" type="pres">
      <dgm:prSet presAssocID="{273D1689-233A-45C5-B094-D45C2765D148}" presName="rootConnector" presStyleLbl="node4" presStyleIdx="3" presStyleCnt="6"/>
      <dgm:spPr/>
    </dgm:pt>
    <dgm:pt modelId="{E829A497-5F5A-4971-8275-5F3B7D26D64A}" type="pres">
      <dgm:prSet presAssocID="{273D1689-233A-45C5-B094-D45C2765D148}" presName="hierChild4" presStyleCnt="0"/>
      <dgm:spPr/>
    </dgm:pt>
    <dgm:pt modelId="{0FB6AF1F-B4B9-4CE8-9819-AD49512F7CE8}" type="pres">
      <dgm:prSet presAssocID="{273D1689-233A-45C5-B094-D45C2765D148}" presName="hierChild5" presStyleCnt="0"/>
      <dgm:spPr/>
    </dgm:pt>
    <dgm:pt modelId="{D451A6F9-42E4-46CD-A1E3-C718BED364F9}" type="pres">
      <dgm:prSet presAssocID="{D4D6CB2A-6CF7-4330-A546-05097EF39ECA}" presName="hierChild5" presStyleCnt="0"/>
      <dgm:spPr/>
    </dgm:pt>
    <dgm:pt modelId="{3184235B-56FB-4F88-BD8E-254EBD61804A}" type="pres">
      <dgm:prSet presAssocID="{85BB62F3-3B9D-4BF8-A6B4-DB49BD602B96}" presName="hierChild5" presStyleCnt="0"/>
      <dgm:spPr/>
    </dgm:pt>
    <dgm:pt modelId="{73D7454D-CA72-4A94-8037-9E86F8A0ECD4}" type="pres">
      <dgm:prSet presAssocID="{1355714F-FAFA-409D-A92F-B7249740F6EF}" presName="hierChild5" presStyleCnt="0"/>
      <dgm:spPr/>
    </dgm:pt>
    <dgm:pt modelId="{7491C72D-CD94-4D41-A6B5-9532F2ED8B31}" type="pres">
      <dgm:prSet presAssocID="{A4DBAA2B-CDAB-4824-B5A3-4ED3E0264C04}" presName="Name37" presStyleLbl="parChTrans1D2" presStyleIdx="2" presStyleCnt="3"/>
      <dgm:spPr/>
    </dgm:pt>
    <dgm:pt modelId="{B5721F32-5375-408C-9394-0D8DD8792873}" type="pres">
      <dgm:prSet presAssocID="{974442D1-2C42-4590-A4F5-25CFDAE9F248}" presName="hierRoot2" presStyleCnt="0">
        <dgm:presLayoutVars>
          <dgm:hierBranch val="init"/>
        </dgm:presLayoutVars>
      </dgm:prSet>
      <dgm:spPr/>
    </dgm:pt>
    <dgm:pt modelId="{E0C44ED0-15E8-4630-99D1-E7389B24C214}" type="pres">
      <dgm:prSet presAssocID="{974442D1-2C42-4590-A4F5-25CFDAE9F248}" presName="rootComposite" presStyleCnt="0"/>
      <dgm:spPr/>
    </dgm:pt>
    <dgm:pt modelId="{FA3DC6D2-3F83-4012-B916-9B52CD1ED449}" type="pres">
      <dgm:prSet presAssocID="{974442D1-2C42-4590-A4F5-25CFDAE9F248}" presName="rootText" presStyleLbl="node2" presStyleIdx="2" presStyleCnt="3" custScaleY="40945">
        <dgm:presLayoutVars>
          <dgm:chPref val="3"/>
        </dgm:presLayoutVars>
      </dgm:prSet>
      <dgm:spPr/>
    </dgm:pt>
    <dgm:pt modelId="{B45155DE-5092-4E46-A87E-D0D50BC8AAD0}" type="pres">
      <dgm:prSet presAssocID="{974442D1-2C42-4590-A4F5-25CFDAE9F248}" presName="rootConnector" presStyleLbl="node2" presStyleIdx="2" presStyleCnt="3"/>
      <dgm:spPr/>
    </dgm:pt>
    <dgm:pt modelId="{F87AB3A7-3792-4EE2-9633-EFF7ECEA1D4E}" type="pres">
      <dgm:prSet presAssocID="{974442D1-2C42-4590-A4F5-25CFDAE9F248}" presName="hierChild4" presStyleCnt="0"/>
      <dgm:spPr/>
    </dgm:pt>
    <dgm:pt modelId="{9EF1B731-4909-455E-8F50-5BA6DD842D88}" type="pres">
      <dgm:prSet presAssocID="{4F6222E6-593A-4BC0-9107-972EA2B5761F}" presName="Name37" presStyleLbl="parChTrans1D3" presStyleIdx="3" presStyleCnt="4"/>
      <dgm:spPr/>
    </dgm:pt>
    <dgm:pt modelId="{964E9588-C230-43EA-84C6-1616EDAC1520}" type="pres">
      <dgm:prSet presAssocID="{4ED74EFF-5BC4-420E-96A6-5D6D16F7AAC0}" presName="hierRoot2" presStyleCnt="0">
        <dgm:presLayoutVars>
          <dgm:hierBranch val="init"/>
        </dgm:presLayoutVars>
      </dgm:prSet>
      <dgm:spPr/>
    </dgm:pt>
    <dgm:pt modelId="{F1ED5D91-9CEE-4A05-A693-32AF5AB10667}" type="pres">
      <dgm:prSet presAssocID="{4ED74EFF-5BC4-420E-96A6-5D6D16F7AAC0}" presName="rootComposite" presStyleCnt="0"/>
      <dgm:spPr/>
    </dgm:pt>
    <dgm:pt modelId="{46BD6E73-472B-4EA3-9715-3DA28FFFF539}" type="pres">
      <dgm:prSet presAssocID="{4ED74EFF-5BC4-420E-96A6-5D6D16F7AAC0}" presName="rootText" presStyleLbl="node3" presStyleIdx="3" presStyleCnt="4" custScaleY="139039">
        <dgm:presLayoutVars>
          <dgm:chPref val="3"/>
        </dgm:presLayoutVars>
      </dgm:prSet>
      <dgm:spPr/>
    </dgm:pt>
    <dgm:pt modelId="{2DDC28EA-224E-43A2-BEFF-39059709B80D}" type="pres">
      <dgm:prSet presAssocID="{4ED74EFF-5BC4-420E-96A6-5D6D16F7AAC0}" presName="rootConnector" presStyleLbl="node3" presStyleIdx="3" presStyleCnt="4"/>
      <dgm:spPr/>
    </dgm:pt>
    <dgm:pt modelId="{845C0DDF-885E-4184-A1A7-858E3A001213}" type="pres">
      <dgm:prSet presAssocID="{4ED74EFF-5BC4-420E-96A6-5D6D16F7AAC0}" presName="hierChild4" presStyleCnt="0"/>
      <dgm:spPr/>
    </dgm:pt>
    <dgm:pt modelId="{2FFA3CDF-23CE-4E33-BC45-C48525A1B7FF}" type="pres">
      <dgm:prSet presAssocID="{11E8F3D2-3A64-4957-99CB-FE7AD7F8C794}" presName="Name37" presStyleLbl="parChTrans1D4" presStyleIdx="4" presStyleCnt="6"/>
      <dgm:spPr/>
    </dgm:pt>
    <dgm:pt modelId="{C6A6D1A2-E4DB-42D5-BD4B-A56CD80AD231}" type="pres">
      <dgm:prSet presAssocID="{4A95E166-3F93-4BF5-AF1A-BB324003E48F}" presName="hierRoot2" presStyleCnt="0">
        <dgm:presLayoutVars>
          <dgm:hierBranch val="init"/>
        </dgm:presLayoutVars>
      </dgm:prSet>
      <dgm:spPr/>
    </dgm:pt>
    <dgm:pt modelId="{8BF15D82-612D-425A-A38C-D4FB71FB7B74}" type="pres">
      <dgm:prSet presAssocID="{4A95E166-3F93-4BF5-AF1A-BB324003E48F}" presName="rootComposite" presStyleCnt="0"/>
      <dgm:spPr/>
    </dgm:pt>
    <dgm:pt modelId="{5C0A0060-AF63-4AD9-90D4-14F7CC083F17}" type="pres">
      <dgm:prSet presAssocID="{4A95E166-3F93-4BF5-AF1A-BB324003E48F}" presName="rootText" presStyleLbl="node4" presStyleIdx="4" presStyleCnt="6">
        <dgm:presLayoutVars>
          <dgm:chPref val="3"/>
        </dgm:presLayoutVars>
      </dgm:prSet>
      <dgm:spPr/>
    </dgm:pt>
    <dgm:pt modelId="{13ADB830-26D6-43B9-A893-1B17B4ED3375}" type="pres">
      <dgm:prSet presAssocID="{4A95E166-3F93-4BF5-AF1A-BB324003E48F}" presName="rootConnector" presStyleLbl="node4" presStyleIdx="4" presStyleCnt="6"/>
      <dgm:spPr/>
    </dgm:pt>
    <dgm:pt modelId="{F845187D-A547-4BFF-B867-27A6214054F8}" type="pres">
      <dgm:prSet presAssocID="{4A95E166-3F93-4BF5-AF1A-BB324003E48F}" presName="hierChild4" presStyleCnt="0"/>
      <dgm:spPr/>
    </dgm:pt>
    <dgm:pt modelId="{D3536E93-BBD5-4F76-88BB-CECF37815467}" type="pres">
      <dgm:prSet presAssocID="{7EE515C8-6843-45D9-BA76-8DC9A01F74EA}" presName="Name37" presStyleLbl="parChTrans1D4" presStyleIdx="5" presStyleCnt="6"/>
      <dgm:spPr/>
    </dgm:pt>
    <dgm:pt modelId="{203BFBD0-9453-4627-83B4-781DBB886B44}" type="pres">
      <dgm:prSet presAssocID="{DB395213-F5FF-4B5A-9101-F8D7277F627D}" presName="hierRoot2" presStyleCnt="0">
        <dgm:presLayoutVars>
          <dgm:hierBranch val="init"/>
        </dgm:presLayoutVars>
      </dgm:prSet>
      <dgm:spPr/>
    </dgm:pt>
    <dgm:pt modelId="{FBA3B076-CD0F-4EDD-BFBD-02BD44CCD240}" type="pres">
      <dgm:prSet presAssocID="{DB395213-F5FF-4B5A-9101-F8D7277F627D}" presName="rootComposite" presStyleCnt="0"/>
      <dgm:spPr/>
    </dgm:pt>
    <dgm:pt modelId="{D864066C-6456-4F28-81D5-8D7C05D71562}" type="pres">
      <dgm:prSet presAssocID="{DB395213-F5FF-4B5A-9101-F8D7277F627D}" presName="rootText" presStyleLbl="node4" presStyleIdx="5" presStyleCnt="6" custScaleY="46372">
        <dgm:presLayoutVars>
          <dgm:chPref val="3"/>
        </dgm:presLayoutVars>
      </dgm:prSet>
      <dgm:spPr/>
    </dgm:pt>
    <dgm:pt modelId="{3CF2D4F0-CD96-4E54-9600-4E76DF74309C}" type="pres">
      <dgm:prSet presAssocID="{DB395213-F5FF-4B5A-9101-F8D7277F627D}" presName="rootConnector" presStyleLbl="node4" presStyleIdx="5" presStyleCnt="6"/>
      <dgm:spPr/>
    </dgm:pt>
    <dgm:pt modelId="{03CA0F58-DA36-4703-8A44-2D4D884ECD81}" type="pres">
      <dgm:prSet presAssocID="{DB395213-F5FF-4B5A-9101-F8D7277F627D}" presName="hierChild4" presStyleCnt="0"/>
      <dgm:spPr/>
    </dgm:pt>
    <dgm:pt modelId="{ED81CC7A-FF7A-41F2-AAF1-E93A713F0B0C}" type="pres">
      <dgm:prSet presAssocID="{DB395213-F5FF-4B5A-9101-F8D7277F627D}" presName="hierChild5" presStyleCnt="0"/>
      <dgm:spPr/>
    </dgm:pt>
    <dgm:pt modelId="{CE90919D-EAA5-43C0-BF2A-247CE694DE8D}" type="pres">
      <dgm:prSet presAssocID="{4A95E166-3F93-4BF5-AF1A-BB324003E48F}" presName="hierChild5" presStyleCnt="0"/>
      <dgm:spPr/>
    </dgm:pt>
    <dgm:pt modelId="{CA797B1C-84A3-4456-85CF-91B2E8411545}" type="pres">
      <dgm:prSet presAssocID="{4ED74EFF-5BC4-420E-96A6-5D6D16F7AAC0}" presName="hierChild5" presStyleCnt="0"/>
      <dgm:spPr/>
    </dgm:pt>
    <dgm:pt modelId="{BD7AB23B-8451-4FF8-99AB-0288DA89BD85}" type="pres">
      <dgm:prSet presAssocID="{974442D1-2C42-4590-A4F5-25CFDAE9F248}" presName="hierChild5" presStyleCnt="0"/>
      <dgm:spPr/>
    </dgm:pt>
    <dgm:pt modelId="{9D605AAE-F62E-4425-A22C-B0B270D313BC}" type="pres">
      <dgm:prSet presAssocID="{10E0AAF3-849B-4985-A34A-E269A02B648B}" presName="hierChild3" presStyleCnt="0"/>
      <dgm:spPr/>
    </dgm:pt>
  </dgm:ptLst>
  <dgm:cxnLst>
    <dgm:cxn modelId="{CF387F07-318D-479F-AA12-341B21564978}" srcId="{85BB62F3-3B9D-4BF8-A6B4-DB49BD602B96}" destId="{D4D6CB2A-6CF7-4330-A546-05097EF39ECA}" srcOrd="0" destOrd="0" parTransId="{3A331873-FA9C-40E4-84F7-4FC03CC8D5EF}" sibTransId="{93232BC5-EEBA-4CCA-8148-28EED610FDFB}"/>
    <dgm:cxn modelId="{5711920C-CCA2-40C1-B46C-49AC41BB42AF}" type="presOf" srcId="{974442D1-2C42-4590-A4F5-25CFDAE9F248}" destId="{B45155DE-5092-4E46-A87E-D0D50BC8AAD0}" srcOrd="1" destOrd="0" presId="urn:microsoft.com/office/officeart/2005/8/layout/orgChart1"/>
    <dgm:cxn modelId="{CDE9FA10-DDE8-4083-91FB-BCD09751EE8C}" srcId="{4ED74EFF-5BC4-420E-96A6-5D6D16F7AAC0}" destId="{4A95E166-3F93-4BF5-AF1A-BB324003E48F}" srcOrd="0" destOrd="0" parTransId="{11E8F3D2-3A64-4957-99CB-FE7AD7F8C794}" sibTransId="{06349FAC-43E0-4310-A29C-A258FE500D07}"/>
    <dgm:cxn modelId="{91686914-8492-47DB-B9C0-C7639F52703F}" type="presOf" srcId="{4F6222E6-593A-4BC0-9107-972EA2B5761F}" destId="{9EF1B731-4909-455E-8F50-5BA6DD842D88}" srcOrd="0" destOrd="0" presId="urn:microsoft.com/office/officeart/2005/8/layout/orgChart1"/>
    <dgm:cxn modelId="{C4CF6417-FB4B-4325-8E5B-FD8AA81B4F84}" type="presOf" srcId="{4ED74EFF-5BC4-420E-96A6-5D6D16F7AAC0}" destId="{2DDC28EA-224E-43A2-BEFF-39059709B80D}" srcOrd="1" destOrd="0" presId="urn:microsoft.com/office/officeart/2005/8/layout/orgChart1"/>
    <dgm:cxn modelId="{E6A2CD19-55DF-49A4-B877-87BC20867B9B}" type="presOf" srcId="{3D977FCA-B3D4-4165-9C64-39CFC86B8351}" destId="{CBCF7FF7-EC6C-48EC-A921-ECCC1CE493C3}" srcOrd="1" destOrd="0" presId="urn:microsoft.com/office/officeart/2005/8/layout/orgChart1"/>
    <dgm:cxn modelId="{989A331F-47D2-43B9-870D-EBE7C9651BA6}" srcId="{1355714F-FAFA-409D-A92F-B7249740F6EF}" destId="{85BB62F3-3B9D-4BF8-A6B4-DB49BD602B96}" srcOrd="0" destOrd="0" parTransId="{13F7D4DB-A697-455C-B985-C610E5029CA8}" sibTransId="{EC37F47E-B04E-4FEF-9637-B77977CAEBA3}"/>
    <dgm:cxn modelId="{C55A6320-A09C-4496-B64B-04BB21B3A926}" srcId="{38B86DAD-5B51-4AB6-8F36-7E37408EDEF2}" destId="{D44B3302-F347-4FC5-8E73-9C5D4A48AE33}" srcOrd="1" destOrd="0" parTransId="{587799B2-5EFC-4DB9-BE07-391A146255F2}" sibTransId="{176AF00E-8AD3-437E-A557-BFFF6EF0BC28}"/>
    <dgm:cxn modelId="{B4245820-5F39-49EE-963D-29A5CA7EFA0F}" type="presOf" srcId="{38B86DAD-5B51-4AB6-8F36-7E37408EDEF2}" destId="{F6C58517-72AD-4FEA-8686-4C84A82C1C2C}" srcOrd="1" destOrd="0" presId="urn:microsoft.com/office/officeart/2005/8/layout/orgChart1"/>
    <dgm:cxn modelId="{9F8D8B21-CBE8-410A-A605-3608D4928D9B}" type="presOf" srcId="{11E8F3D2-3A64-4957-99CB-FE7AD7F8C794}" destId="{2FFA3CDF-23CE-4E33-BC45-C48525A1B7FF}" srcOrd="0" destOrd="0" presId="urn:microsoft.com/office/officeart/2005/8/layout/orgChart1"/>
    <dgm:cxn modelId="{7FFE8926-5264-4082-A6F1-6BEB0D897B68}" type="presOf" srcId="{10E0AAF3-849B-4985-A34A-E269A02B648B}" destId="{23F8D8E1-52D1-4162-B18F-DF45DB0D1A51}" srcOrd="0" destOrd="0" presId="urn:microsoft.com/office/officeart/2005/8/layout/orgChart1"/>
    <dgm:cxn modelId="{D6F3FC26-B23F-40B1-A2DD-4A463722C396}" type="presOf" srcId="{10E0AAF3-849B-4985-A34A-E269A02B648B}" destId="{523C39DB-63DA-482E-9EBD-5340723A10DE}" srcOrd="1" destOrd="0" presId="urn:microsoft.com/office/officeart/2005/8/layout/orgChart1"/>
    <dgm:cxn modelId="{2FAB122A-EFCF-4CBC-B0E1-832C86552229}" type="presOf" srcId="{D44B3302-F347-4FC5-8E73-9C5D4A48AE33}" destId="{85A78026-4D46-4D0F-A4B2-A6496F59F734}" srcOrd="1" destOrd="0" presId="urn:microsoft.com/office/officeart/2005/8/layout/orgChart1"/>
    <dgm:cxn modelId="{1A3F5A2E-CA7A-4979-8561-79F3EB68395C}" srcId="{38B86DAD-5B51-4AB6-8F36-7E37408EDEF2}" destId="{7B838354-F065-4A5C-8516-8C0BA210748B}" srcOrd="0" destOrd="0" parTransId="{93B5F71A-A0EB-4D84-BFED-AC79655CFA68}" sibTransId="{CC755DDA-A59A-470F-A5FD-75B8ABF1A6A8}"/>
    <dgm:cxn modelId="{3E1E6B37-0BCE-4ED8-864D-A3CA5D5B2CE6}" type="presOf" srcId="{974442D1-2C42-4590-A4F5-25CFDAE9F248}" destId="{FA3DC6D2-3F83-4012-B916-9B52CD1ED449}" srcOrd="0" destOrd="0" presId="urn:microsoft.com/office/officeart/2005/8/layout/orgChart1"/>
    <dgm:cxn modelId="{DB0BCC3C-8942-4019-AD79-C1B4EEECD451}" srcId="{D4D6CB2A-6CF7-4330-A546-05097EF39ECA}" destId="{273D1689-233A-45C5-B094-D45C2765D148}" srcOrd="0" destOrd="0" parTransId="{B7E2183F-4225-4E3A-B031-CBA6308EBE90}" sibTransId="{782406D4-32FB-451D-940D-F4FB06280135}"/>
    <dgm:cxn modelId="{75C3F63C-79F0-49A1-92CB-AD2D31257235}" type="presOf" srcId="{7EE515C8-6843-45D9-BA76-8DC9A01F74EA}" destId="{D3536E93-BBD5-4F76-88BB-CECF37815467}" srcOrd="0" destOrd="0" presId="urn:microsoft.com/office/officeart/2005/8/layout/orgChart1"/>
    <dgm:cxn modelId="{EC28193D-D176-4EEF-8346-FBD7D8219504}" srcId="{10E0AAF3-849B-4985-A34A-E269A02B648B}" destId="{1355714F-FAFA-409D-A92F-B7249740F6EF}" srcOrd="1" destOrd="0" parTransId="{9739E1EF-EBFB-4485-A310-CAB9FCEB8044}" sibTransId="{F1A14E54-A752-43F1-83D3-5C96918FC8D2}"/>
    <dgm:cxn modelId="{F8DAF13D-D721-45C0-BBAD-03598DA960C6}" type="presOf" srcId="{D889A43B-A319-4249-903E-C69C6B9EFCBC}" destId="{912EACBA-D50E-48F8-91AF-76C3FBA73A73}" srcOrd="1" destOrd="0" presId="urn:microsoft.com/office/officeart/2005/8/layout/orgChart1"/>
    <dgm:cxn modelId="{EEA88F41-F013-43EE-9B74-36B2BBE14CCB}" type="presOf" srcId="{13F7D4DB-A697-455C-B985-C610E5029CA8}" destId="{ADA239BD-B7F4-4A8D-A9D4-68FC83F6D49A}" srcOrd="0" destOrd="0" presId="urn:microsoft.com/office/officeart/2005/8/layout/orgChart1"/>
    <dgm:cxn modelId="{94578765-66CD-4D7B-90E1-A57011E46D14}" type="presOf" srcId="{4A95E166-3F93-4BF5-AF1A-BB324003E48F}" destId="{13ADB830-26D6-43B9-A893-1B17B4ED3375}" srcOrd="1" destOrd="0" presId="urn:microsoft.com/office/officeart/2005/8/layout/orgChart1"/>
    <dgm:cxn modelId="{43D1F946-0ABA-4650-85C0-79FABB4D2FF5}" type="presOf" srcId="{3A331873-FA9C-40E4-84F7-4FC03CC8D5EF}" destId="{FF7BAB3C-3388-4B18-9670-FF8F440CC2E8}" srcOrd="0" destOrd="0" presId="urn:microsoft.com/office/officeart/2005/8/layout/orgChart1"/>
    <dgm:cxn modelId="{3650936B-CEB1-4E69-B966-AF777C52B2EA}" type="presOf" srcId="{4A95E166-3F93-4BF5-AF1A-BB324003E48F}" destId="{5C0A0060-AF63-4AD9-90D4-14F7CC083F17}" srcOrd="0" destOrd="0" presId="urn:microsoft.com/office/officeart/2005/8/layout/orgChart1"/>
    <dgm:cxn modelId="{550DE470-DB6B-4A9B-88D7-D4AE31453A7D}" type="presOf" srcId="{CBC26D1C-C0B5-4D43-9754-5A4BA626FBA4}" destId="{DE105CCE-403B-4A57-8398-7DFFA7A74F8C}" srcOrd="0" destOrd="0" presId="urn:microsoft.com/office/officeart/2005/8/layout/orgChart1"/>
    <dgm:cxn modelId="{1F3A1152-A803-45EE-BE5B-E4004DC78F0B}" type="presOf" srcId="{1355714F-FAFA-409D-A92F-B7249740F6EF}" destId="{CD2A159A-61B3-4647-936E-6CD32348DA1E}" srcOrd="0" destOrd="0" presId="urn:microsoft.com/office/officeart/2005/8/layout/orgChart1"/>
    <dgm:cxn modelId="{A3123672-8198-4110-9535-218CA7011BD0}" srcId="{D44B3302-F347-4FC5-8E73-9C5D4A48AE33}" destId="{3D977FCA-B3D4-4165-9C64-39CFC86B8351}" srcOrd="0" destOrd="0" parTransId="{256EA95F-646A-4282-B300-019638D98AA9}" sibTransId="{63D09C5B-C2B0-4885-BB40-214D99D375C3}"/>
    <dgm:cxn modelId="{93515D73-F3C0-4250-9E80-735581575DB5}" type="presOf" srcId="{3F1EC4AB-0B0E-4F47-8C47-D82D642D24B5}" destId="{F857076F-85CB-4260-A5C3-209CBC8EE7DF}" srcOrd="0" destOrd="0" presId="urn:microsoft.com/office/officeart/2005/8/layout/orgChart1"/>
    <dgm:cxn modelId="{7FAA3A76-653C-48EE-94C1-DC66843E22A8}" type="presOf" srcId="{D44B3302-F347-4FC5-8E73-9C5D4A48AE33}" destId="{A4DFA674-4E26-45FD-9C2D-773AFF712350}" srcOrd="0" destOrd="0" presId="urn:microsoft.com/office/officeart/2005/8/layout/orgChart1"/>
    <dgm:cxn modelId="{99980559-BCC1-4D22-83CC-E3F516448232}" type="presOf" srcId="{38B86DAD-5B51-4AB6-8F36-7E37408EDEF2}" destId="{F9625109-F421-4B8D-B4DB-1B96EACE82DB}" srcOrd="0" destOrd="0" presId="urn:microsoft.com/office/officeart/2005/8/layout/orgChart1"/>
    <dgm:cxn modelId="{A23D0F79-A138-45B8-A43C-E973DD90C9C7}" srcId="{10E0AAF3-849B-4985-A34A-E269A02B648B}" destId="{38B86DAD-5B51-4AB6-8F36-7E37408EDEF2}" srcOrd="0" destOrd="0" parTransId="{42FF4A78-38AC-4F55-90BE-0743A67DD307}" sibTransId="{72043566-6CF2-425D-B0A5-38A1B9AA115D}"/>
    <dgm:cxn modelId="{59F2787A-415D-4C1D-BD96-8761F53D06B9}" srcId="{974442D1-2C42-4590-A4F5-25CFDAE9F248}" destId="{4ED74EFF-5BC4-420E-96A6-5D6D16F7AAC0}" srcOrd="0" destOrd="0" parTransId="{4F6222E6-593A-4BC0-9107-972EA2B5761F}" sibTransId="{1163117A-6093-47EF-BB03-76334FAFEC3C}"/>
    <dgm:cxn modelId="{E4868F7C-DA2E-46FC-A5A4-6FF60B87CFDF}" type="presOf" srcId="{DB395213-F5FF-4B5A-9101-F8D7277F627D}" destId="{3CF2D4F0-CD96-4E54-9600-4E76DF74309C}" srcOrd="1" destOrd="0" presId="urn:microsoft.com/office/officeart/2005/8/layout/orgChart1"/>
    <dgm:cxn modelId="{ACDBC57D-EBB5-4F5C-8F53-A71F83D6A5C9}" type="presOf" srcId="{273D1689-233A-45C5-B094-D45C2765D148}" destId="{D5E2F2C7-37AA-4D44-8CFA-11A9A9CC0F97}" srcOrd="1" destOrd="0" presId="urn:microsoft.com/office/officeart/2005/8/layout/orgChart1"/>
    <dgm:cxn modelId="{A9CB5181-0277-4EC3-8F58-EC79ADE96DB1}" srcId="{7B838354-F065-4A5C-8516-8C0BA210748B}" destId="{D889A43B-A319-4249-903E-C69C6B9EFCBC}" srcOrd="0" destOrd="0" parTransId="{CBC26D1C-C0B5-4D43-9754-5A4BA626FBA4}" sibTransId="{61735DB0-5A1A-44A9-B949-9F0B1BACD03A}"/>
    <dgm:cxn modelId="{50113991-A2AA-4C86-B6C9-C1A0D677CED5}" type="presOf" srcId="{7B838354-F065-4A5C-8516-8C0BA210748B}" destId="{AA9364EC-B775-4094-893E-008076833601}" srcOrd="0" destOrd="0" presId="urn:microsoft.com/office/officeart/2005/8/layout/orgChart1"/>
    <dgm:cxn modelId="{F3271C9A-1141-4CD2-9E3B-3FA063275F6C}" type="presOf" srcId="{1355714F-FAFA-409D-A92F-B7249740F6EF}" destId="{76248994-C04C-4837-8012-423F45B14512}" srcOrd="1" destOrd="0" presId="urn:microsoft.com/office/officeart/2005/8/layout/orgChart1"/>
    <dgm:cxn modelId="{1B90CBA1-6AF9-487E-8CAE-F9840B5A6099}" srcId="{4A95E166-3F93-4BF5-AF1A-BB324003E48F}" destId="{DB395213-F5FF-4B5A-9101-F8D7277F627D}" srcOrd="0" destOrd="0" parTransId="{7EE515C8-6843-45D9-BA76-8DC9A01F74EA}" sibTransId="{FE530AF7-3138-400C-BE2F-3AEE6003C10F}"/>
    <dgm:cxn modelId="{1DA93CAB-2A12-4D58-B327-74317BE860BB}" type="presOf" srcId="{85BB62F3-3B9D-4BF8-A6B4-DB49BD602B96}" destId="{23599208-B378-45EF-BB0B-A3AF669C73ED}" srcOrd="0" destOrd="0" presId="urn:microsoft.com/office/officeart/2005/8/layout/orgChart1"/>
    <dgm:cxn modelId="{6F7502AD-120A-410D-B595-7C9866A1E845}" type="presOf" srcId="{42FF4A78-38AC-4F55-90BE-0743A67DD307}" destId="{1FCC1C82-01B5-42FF-BD97-43148F9BB48D}" srcOrd="0" destOrd="0" presId="urn:microsoft.com/office/officeart/2005/8/layout/orgChart1"/>
    <dgm:cxn modelId="{980B55B0-BAE6-4109-B1D6-1C0CB6979FBB}" srcId="{3F1EC4AB-0B0E-4F47-8C47-D82D642D24B5}" destId="{10E0AAF3-849B-4985-A34A-E269A02B648B}" srcOrd="0" destOrd="0" parTransId="{3B82C4DB-9D74-41FE-B6EA-7578CB5E49E5}" sibTransId="{041B9E21-CD46-4AD2-980C-7D19C5FD7A0A}"/>
    <dgm:cxn modelId="{FB1B46BA-EE64-4945-806A-73F606B38C45}" type="presOf" srcId="{D889A43B-A319-4249-903E-C69C6B9EFCBC}" destId="{EB23AF20-D326-4B23-AB10-8E5A2F60590D}" srcOrd="0" destOrd="0" presId="urn:microsoft.com/office/officeart/2005/8/layout/orgChart1"/>
    <dgm:cxn modelId="{2CD0A7C5-7281-4208-8C82-28FE24E5F44C}" type="presOf" srcId="{7B838354-F065-4A5C-8516-8C0BA210748B}" destId="{E8C8F8C8-D211-43B9-A8E4-60A6E3C5FC14}" srcOrd="1" destOrd="0" presId="urn:microsoft.com/office/officeart/2005/8/layout/orgChart1"/>
    <dgm:cxn modelId="{406D56C7-C9E4-4FC9-89C3-121FC931A00E}" type="presOf" srcId="{3D977FCA-B3D4-4165-9C64-39CFC86B8351}" destId="{0C93C61D-EA8B-46DF-B4D1-59DC2CF440E2}" srcOrd="0" destOrd="0" presId="urn:microsoft.com/office/officeart/2005/8/layout/orgChart1"/>
    <dgm:cxn modelId="{2F958FCB-167F-4D0D-9FF0-1E136329D923}" type="presOf" srcId="{256EA95F-646A-4282-B300-019638D98AA9}" destId="{408CF235-7FA4-4195-BCBF-EE99C1E9E910}" srcOrd="0" destOrd="0" presId="urn:microsoft.com/office/officeart/2005/8/layout/orgChart1"/>
    <dgm:cxn modelId="{F8BD3DCC-D14D-4A3E-99F7-0B7DB28082AD}" srcId="{10E0AAF3-849B-4985-A34A-E269A02B648B}" destId="{974442D1-2C42-4590-A4F5-25CFDAE9F248}" srcOrd="2" destOrd="0" parTransId="{A4DBAA2B-CDAB-4824-B5A3-4ED3E0264C04}" sibTransId="{953EE9B0-0139-4811-A054-6AC050A25A45}"/>
    <dgm:cxn modelId="{E80825CD-4ABC-4743-9109-622E61775CD5}" type="presOf" srcId="{273D1689-233A-45C5-B094-D45C2765D148}" destId="{EC5B991B-0A95-48B2-98A8-73646915F939}" srcOrd="0" destOrd="0" presId="urn:microsoft.com/office/officeart/2005/8/layout/orgChart1"/>
    <dgm:cxn modelId="{CE02EACF-622A-4A2C-9A41-F03336AB041B}" type="presOf" srcId="{93B5F71A-A0EB-4D84-BFED-AC79655CFA68}" destId="{30FF2464-D50D-494B-96D9-AFE4650A21F1}" srcOrd="0" destOrd="0" presId="urn:microsoft.com/office/officeart/2005/8/layout/orgChart1"/>
    <dgm:cxn modelId="{0EFCB8D4-4991-49D5-A44C-19EF8A4A30AC}" type="presOf" srcId="{9739E1EF-EBFB-4485-A310-CAB9FCEB8044}" destId="{0F1C0286-EF92-41BE-AFA0-A2EFE7F6EED4}" srcOrd="0" destOrd="0" presId="urn:microsoft.com/office/officeart/2005/8/layout/orgChart1"/>
    <dgm:cxn modelId="{73F692D5-8C5A-4E0D-84CC-660651479AAA}" type="presOf" srcId="{85BB62F3-3B9D-4BF8-A6B4-DB49BD602B96}" destId="{30C2D7BA-7CC1-4138-B1DA-8B4E77E62234}" srcOrd="1" destOrd="0" presId="urn:microsoft.com/office/officeart/2005/8/layout/orgChart1"/>
    <dgm:cxn modelId="{7E72A6D9-29A1-440D-B740-D0170ACE2782}" type="presOf" srcId="{DB395213-F5FF-4B5A-9101-F8D7277F627D}" destId="{D864066C-6456-4F28-81D5-8D7C05D71562}" srcOrd="0" destOrd="0" presId="urn:microsoft.com/office/officeart/2005/8/layout/orgChart1"/>
    <dgm:cxn modelId="{291489DB-7F81-4C16-A03D-77F49E50E5FA}" type="presOf" srcId="{587799B2-5EFC-4DB9-BE07-391A146255F2}" destId="{6A2036EA-27E1-4B28-8C32-1343E491B9EF}" srcOrd="0" destOrd="0" presId="urn:microsoft.com/office/officeart/2005/8/layout/orgChart1"/>
    <dgm:cxn modelId="{E1DA5FDD-7A19-4594-848D-7C572EE81305}" type="presOf" srcId="{D4D6CB2A-6CF7-4330-A546-05097EF39ECA}" destId="{21AA1D1A-ADF8-4A54-A5CC-C5ECB8654D82}" srcOrd="0" destOrd="0" presId="urn:microsoft.com/office/officeart/2005/8/layout/orgChart1"/>
    <dgm:cxn modelId="{0F9DC0E6-A785-497E-B9DF-457EE4578D4B}" type="presOf" srcId="{D4D6CB2A-6CF7-4330-A546-05097EF39ECA}" destId="{19579C1F-865D-4748-81BF-1B0A56CEDA22}" srcOrd="1" destOrd="0" presId="urn:microsoft.com/office/officeart/2005/8/layout/orgChart1"/>
    <dgm:cxn modelId="{D4FBACF1-A244-43A6-B3FA-C53A05AC6319}" type="presOf" srcId="{A4DBAA2B-CDAB-4824-B5A3-4ED3E0264C04}" destId="{7491C72D-CD94-4D41-A6B5-9532F2ED8B31}" srcOrd="0" destOrd="0" presId="urn:microsoft.com/office/officeart/2005/8/layout/orgChart1"/>
    <dgm:cxn modelId="{DEC59EF7-F640-484C-A4FE-2C6BF3C392E8}" type="presOf" srcId="{B7E2183F-4225-4E3A-B031-CBA6308EBE90}" destId="{381077EC-8115-4FAF-8196-73DC05803816}" srcOrd="0" destOrd="0" presId="urn:microsoft.com/office/officeart/2005/8/layout/orgChart1"/>
    <dgm:cxn modelId="{822F65F9-CCB3-49D3-8424-92C071ADBE15}" type="presOf" srcId="{4ED74EFF-5BC4-420E-96A6-5D6D16F7AAC0}" destId="{46BD6E73-472B-4EA3-9715-3DA28FFFF539}" srcOrd="0" destOrd="0" presId="urn:microsoft.com/office/officeart/2005/8/layout/orgChart1"/>
    <dgm:cxn modelId="{C77FD6B4-6F7A-42DE-983A-4B0101F2D4D5}" type="presParOf" srcId="{F857076F-85CB-4260-A5C3-209CBC8EE7DF}" destId="{06B786C7-E12D-4CB2-903C-121C3DE963A9}" srcOrd="0" destOrd="0" presId="urn:microsoft.com/office/officeart/2005/8/layout/orgChart1"/>
    <dgm:cxn modelId="{A67E598E-315F-46E4-A9ED-5E865A77B967}" type="presParOf" srcId="{06B786C7-E12D-4CB2-903C-121C3DE963A9}" destId="{290CB17C-36CC-43C8-8984-0692AFB97E57}" srcOrd="0" destOrd="0" presId="urn:microsoft.com/office/officeart/2005/8/layout/orgChart1"/>
    <dgm:cxn modelId="{61945E8B-23C8-42D4-9D32-CD0B508A925C}" type="presParOf" srcId="{290CB17C-36CC-43C8-8984-0692AFB97E57}" destId="{23F8D8E1-52D1-4162-B18F-DF45DB0D1A51}" srcOrd="0" destOrd="0" presId="urn:microsoft.com/office/officeart/2005/8/layout/orgChart1"/>
    <dgm:cxn modelId="{CD0E4833-5713-41A0-980B-4B617334C81E}" type="presParOf" srcId="{290CB17C-36CC-43C8-8984-0692AFB97E57}" destId="{523C39DB-63DA-482E-9EBD-5340723A10DE}" srcOrd="1" destOrd="0" presId="urn:microsoft.com/office/officeart/2005/8/layout/orgChart1"/>
    <dgm:cxn modelId="{F0477DD5-3903-4B18-B378-5B5A927D5D94}" type="presParOf" srcId="{06B786C7-E12D-4CB2-903C-121C3DE963A9}" destId="{0E12B531-6DC7-4174-ACDB-681FB234353A}" srcOrd="1" destOrd="0" presId="urn:microsoft.com/office/officeart/2005/8/layout/orgChart1"/>
    <dgm:cxn modelId="{88B9C159-BDBE-4821-A379-A5E0F725BD99}" type="presParOf" srcId="{0E12B531-6DC7-4174-ACDB-681FB234353A}" destId="{1FCC1C82-01B5-42FF-BD97-43148F9BB48D}" srcOrd="0" destOrd="0" presId="urn:microsoft.com/office/officeart/2005/8/layout/orgChart1"/>
    <dgm:cxn modelId="{6562265A-379F-4F9C-84DD-F366904402D4}" type="presParOf" srcId="{0E12B531-6DC7-4174-ACDB-681FB234353A}" destId="{825ABB14-90B2-414F-A648-69CCA1412F5A}" srcOrd="1" destOrd="0" presId="urn:microsoft.com/office/officeart/2005/8/layout/orgChart1"/>
    <dgm:cxn modelId="{E4DB3E7C-22F5-4620-A1A7-A5DEB65EE2CE}" type="presParOf" srcId="{825ABB14-90B2-414F-A648-69CCA1412F5A}" destId="{12090944-F886-4D47-89F8-B82D08FF2A36}" srcOrd="0" destOrd="0" presId="urn:microsoft.com/office/officeart/2005/8/layout/orgChart1"/>
    <dgm:cxn modelId="{3FFAAE00-C34E-42B8-AB6E-832902BB3FB7}" type="presParOf" srcId="{12090944-F886-4D47-89F8-B82D08FF2A36}" destId="{F9625109-F421-4B8D-B4DB-1B96EACE82DB}" srcOrd="0" destOrd="0" presId="urn:microsoft.com/office/officeart/2005/8/layout/orgChart1"/>
    <dgm:cxn modelId="{375ED12B-E41B-4C14-8A9A-26EA5FF2A5D3}" type="presParOf" srcId="{12090944-F886-4D47-89F8-B82D08FF2A36}" destId="{F6C58517-72AD-4FEA-8686-4C84A82C1C2C}" srcOrd="1" destOrd="0" presId="urn:microsoft.com/office/officeart/2005/8/layout/orgChart1"/>
    <dgm:cxn modelId="{D8442A0E-3CF9-49DD-BDDD-57230726C343}" type="presParOf" srcId="{825ABB14-90B2-414F-A648-69CCA1412F5A}" destId="{31FAF703-ADCE-4B59-813E-967D92F635B4}" srcOrd="1" destOrd="0" presId="urn:microsoft.com/office/officeart/2005/8/layout/orgChart1"/>
    <dgm:cxn modelId="{03FF9AC8-3122-4839-861A-38062F767B6E}" type="presParOf" srcId="{31FAF703-ADCE-4B59-813E-967D92F635B4}" destId="{30FF2464-D50D-494B-96D9-AFE4650A21F1}" srcOrd="0" destOrd="0" presId="urn:microsoft.com/office/officeart/2005/8/layout/orgChart1"/>
    <dgm:cxn modelId="{68FD536D-01DE-41BE-90DD-4C7AF3B345D9}" type="presParOf" srcId="{31FAF703-ADCE-4B59-813E-967D92F635B4}" destId="{1F2839C6-C9D9-4A27-98CF-36195D92AC52}" srcOrd="1" destOrd="0" presId="urn:microsoft.com/office/officeart/2005/8/layout/orgChart1"/>
    <dgm:cxn modelId="{009A5EF5-E02A-4A5E-B472-9C47DEED1ACC}" type="presParOf" srcId="{1F2839C6-C9D9-4A27-98CF-36195D92AC52}" destId="{3D1D7462-0B56-4CBF-A1AB-95C7512E2EF7}" srcOrd="0" destOrd="0" presId="urn:microsoft.com/office/officeart/2005/8/layout/orgChart1"/>
    <dgm:cxn modelId="{2C090EC2-F4E6-47FB-8D2C-A757498DA42B}" type="presParOf" srcId="{3D1D7462-0B56-4CBF-A1AB-95C7512E2EF7}" destId="{AA9364EC-B775-4094-893E-008076833601}" srcOrd="0" destOrd="0" presId="urn:microsoft.com/office/officeart/2005/8/layout/orgChart1"/>
    <dgm:cxn modelId="{823BBAA5-148F-462D-A3C6-717475E24F8C}" type="presParOf" srcId="{3D1D7462-0B56-4CBF-A1AB-95C7512E2EF7}" destId="{E8C8F8C8-D211-43B9-A8E4-60A6E3C5FC14}" srcOrd="1" destOrd="0" presId="urn:microsoft.com/office/officeart/2005/8/layout/orgChart1"/>
    <dgm:cxn modelId="{72C8DB42-6B1E-4F7D-89FD-C7D204230E63}" type="presParOf" srcId="{1F2839C6-C9D9-4A27-98CF-36195D92AC52}" destId="{CAAC23A8-0BCC-4F18-8DAD-18A4DC1B12BA}" srcOrd="1" destOrd="0" presId="urn:microsoft.com/office/officeart/2005/8/layout/orgChart1"/>
    <dgm:cxn modelId="{65D2DE4D-B93A-4C27-AA4D-59B21D6395C9}" type="presParOf" srcId="{CAAC23A8-0BCC-4F18-8DAD-18A4DC1B12BA}" destId="{DE105CCE-403B-4A57-8398-7DFFA7A74F8C}" srcOrd="0" destOrd="0" presId="urn:microsoft.com/office/officeart/2005/8/layout/orgChart1"/>
    <dgm:cxn modelId="{ACB726A7-33A3-40B3-BD84-26582A7A9266}" type="presParOf" srcId="{CAAC23A8-0BCC-4F18-8DAD-18A4DC1B12BA}" destId="{F65CABC8-3FBD-4EBB-BE63-4CB0BD5E1510}" srcOrd="1" destOrd="0" presId="urn:microsoft.com/office/officeart/2005/8/layout/orgChart1"/>
    <dgm:cxn modelId="{F15CBE6B-5B8D-4053-A2E5-8CE8FACDC6F1}" type="presParOf" srcId="{F65CABC8-3FBD-4EBB-BE63-4CB0BD5E1510}" destId="{C8DBC0DA-3630-4DDF-9283-4A565C842360}" srcOrd="0" destOrd="0" presId="urn:microsoft.com/office/officeart/2005/8/layout/orgChart1"/>
    <dgm:cxn modelId="{F7A4F956-36D6-4A21-A8EC-BC011654E09A}" type="presParOf" srcId="{C8DBC0DA-3630-4DDF-9283-4A565C842360}" destId="{EB23AF20-D326-4B23-AB10-8E5A2F60590D}" srcOrd="0" destOrd="0" presId="urn:microsoft.com/office/officeart/2005/8/layout/orgChart1"/>
    <dgm:cxn modelId="{D9D5E0B8-ABE4-4132-9441-C944B24A2458}" type="presParOf" srcId="{C8DBC0DA-3630-4DDF-9283-4A565C842360}" destId="{912EACBA-D50E-48F8-91AF-76C3FBA73A73}" srcOrd="1" destOrd="0" presId="urn:microsoft.com/office/officeart/2005/8/layout/orgChart1"/>
    <dgm:cxn modelId="{F5787865-D06A-4BE5-B6C9-4579744FAFA0}" type="presParOf" srcId="{F65CABC8-3FBD-4EBB-BE63-4CB0BD5E1510}" destId="{C5F81EDE-F1B7-400B-BE75-D861769233A8}" srcOrd="1" destOrd="0" presId="urn:microsoft.com/office/officeart/2005/8/layout/orgChart1"/>
    <dgm:cxn modelId="{25A32A3E-DEE2-407C-9DDF-930B3AE6B378}" type="presParOf" srcId="{F65CABC8-3FBD-4EBB-BE63-4CB0BD5E1510}" destId="{688DD5E1-286D-47A7-89EA-75245E5B5506}" srcOrd="2" destOrd="0" presId="urn:microsoft.com/office/officeart/2005/8/layout/orgChart1"/>
    <dgm:cxn modelId="{288CF3F9-0A22-47F4-BF27-4CD998113F7E}" type="presParOf" srcId="{1F2839C6-C9D9-4A27-98CF-36195D92AC52}" destId="{9C174869-BAED-4FE2-8A65-6E0AD267D0D7}" srcOrd="2" destOrd="0" presId="urn:microsoft.com/office/officeart/2005/8/layout/orgChart1"/>
    <dgm:cxn modelId="{41DF74DD-1BA2-4237-A634-1D92C954D3A4}" type="presParOf" srcId="{31FAF703-ADCE-4B59-813E-967D92F635B4}" destId="{6A2036EA-27E1-4B28-8C32-1343E491B9EF}" srcOrd="2" destOrd="0" presId="urn:microsoft.com/office/officeart/2005/8/layout/orgChart1"/>
    <dgm:cxn modelId="{F75B805A-22F3-4E02-9D51-A6225AF4DA1D}" type="presParOf" srcId="{31FAF703-ADCE-4B59-813E-967D92F635B4}" destId="{AC647E8E-6000-4579-941F-8624C3165EF5}" srcOrd="3" destOrd="0" presId="urn:microsoft.com/office/officeart/2005/8/layout/orgChart1"/>
    <dgm:cxn modelId="{18B4FA34-C29C-45B5-AB6D-50CF12235E22}" type="presParOf" srcId="{AC647E8E-6000-4579-941F-8624C3165EF5}" destId="{0446F669-2B96-4E47-9766-7BDAC9B4E543}" srcOrd="0" destOrd="0" presId="urn:microsoft.com/office/officeart/2005/8/layout/orgChart1"/>
    <dgm:cxn modelId="{E34D5E51-F8C8-4244-B92C-230F6CD9316C}" type="presParOf" srcId="{0446F669-2B96-4E47-9766-7BDAC9B4E543}" destId="{A4DFA674-4E26-45FD-9C2D-773AFF712350}" srcOrd="0" destOrd="0" presId="urn:microsoft.com/office/officeart/2005/8/layout/orgChart1"/>
    <dgm:cxn modelId="{B3485703-8E65-402A-9B4A-1931F040FAAD}" type="presParOf" srcId="{0446F669-2B96-4E47-9766-7BDAC9B4E543}" destId="{85A78026-4D46-4D0F-A4B2-A6496F59F734}" srcOrd="1" destOrd="0" presId="urn:microsoft.com/office/officeart/2005/8/layout/orgChart1"/>
    <dgm:cxn modelId="{FCD4B5E6-F429-405B-B4D3-C78A749E9288}" type="presParOf" srcId="{AC647E8E-6000-4579-941F-8624C3165EF5}" destId="{72778942-E357-4FF4-8E62-D63A67CBE833}" srcOrd="1" destOrd="0" presId="urn:microsoft.com/office/officeart/2005/8/layout/orgChart1"/>
    <dgm:cxn modelId="{9CC5B21A-E469-4129-9AA3-3065E5C2BA9D}" type="presParOf" srcId="{72778942-E357-4FF4-8E62-D63A67CBE833}" destId="{408CF235-7FA4-4195-BCBF-EE99C1E9E910}" srcOrd="0" destOrd="0" presId="urn:microsoft.com/office/officeart/2005/8/layout/orgChart1"/>
    <dgm:cxn modelId="{0E65F2A2-D916-49E9-A314-6A8D3B330172}" type="presParOf" srcId="{72778942-E357-4FF4-8E62-D63A67CBE833}" destId="{5C1EE01D-BB79-4ADE-86E5-4AB6EE81F7FB}" srcOrd="1" destOrd="0" presId="urn:microsoft.com/office/officeart/2005/8/layout/orgChart1"/>
    <dgm:cxn modelId="{69F285CA-55E3-4CE3-904D-F7B93A16D38E}" type="presParOf" srcId="{5C1EE01D-BB79-4ADE-86E5-4AB6EE81F7FB}" destId="{A89417E9-656A-48A0-9B7A-ADE43055DA2A}" srcOrd="0" destOrd="0" presId="urn:microsoft.com/office/officeart/2005/8/layout/orgChart1"/>
    <dgm:cxn modelId="{0C58F4D4-FE42-4578-9FCB-D323142E9F99}" type="presParOf" srcId="{A89417E9-656A-48A0-9B7A-ADE43055DA2A}" destId="{0C93C61D-EA8B-46DF-B4D1-59DC2CF440E2}" srcOrd="0" destOrd="0" presId="urn:microsoft.com/office/officeart/2005/8/layout/orgChart1"/>
    <dgm:cxn modelId="{AA9382F4-8F26-4A02-B3E2-6649B60F540F}" type="presParOf" srcId="{A89417E9-656A-48A0-9B7A-ADE43055DA2A}" destId="{CBCF7FF7-EC6C-48EC-A921-ECCC1CE493C3}" srcOrd="1" destOrd="0" presId="urn:microsoft.com/office/officeart/2005/8/layout/orgChart1"/>
    <dgm:cxn modelId="{AB8AAC8D-480A-42E0-9D18-1500A134AB15}" type="presParOf" srcId="{5C1EE01D-BB79-4ADE-86E5-4AB6EE81F7FB}" destId="{B51E2C18-10DB-4D3E-B766-EE1CBF070523}" srcOrd="1" destOrd="0" presId="urn:microsoft.com/office/officeart/2005/8/layout/orgChart1"/>
    <dgm:cxn modelId="{534B397B-EE9B-4A5D-B349-0031C293BD49}" type="presParOf" srcId="{5C1EE01D-BB79-4ADE-86E5-4AB6EE81F7FB}" destId="{36574F93-82C9-438E-9252-31F8B5277AC1}" srcOrd="2" destOrd="0" presId="urn:microsoft.com/office/officeart/2005/8/layout/orgChart1"/>
    <dgm:cxn modelId="{FB9D6F21-9353-4424-8285-6561B52D8540}" type="presParOf" srcId="{AC647E8E-6000-4579-941F-8624C3165EF5}" destId="{E4E23835-E768-40F1-8C86-808DACB4277D}" srcOrd="2" destOrd="0" presId="urn:microsoft.com/office/officeart/2005/8/layout/orgChart1"/>
    <dgm:cxn modelId="{E7350665-2F7E-4F32-B368-40F2CBDC409E}" type="presParOf" srcId="{825ABB14-90B2-414F-A648-69CCA1412F5A}" destId="{5A2A5865-1772-49A1-ABE1-24BF4F8900CD}" srcOrd="2" destOrd="0" presId="urn:microsoft.com/office/officeart/2005/8/layout/orgChart1"/>
    <dgm:cxn modelId="{04DA85C0-5E0C-47D9-A042-21EFFE829F23}" type="presParOf" srcId="{0E12B531-6DC7-4174-ACDB-681FB234353A}" destId="{0F1C0286-EF92-41BE-AFA0-A2EFE7F6EED4}" srcOrd="2" destOrd="0" presId="urn:microsoft.com/office/officeart/2005/8/layout/orgChart1"/>
    <dgm:cxn modelId="{77C6E05A-2BF6-4116-BBEA-5D02ED0E6FAC}" type="presParOf" srcId="{0E12B531-6DC7-4174-ACDB-681FB234353A}" destId="{489C40F3-9CA5-4483-9D0D-1E7F07A9B400}" srcOrd="3" destOrd="0" presId="urn:microsoft.com/office/officeart/2005/8/layout/orgChart1"/>
    <dgm:cxn modelId="{5F1E721D-C941-4257-8B9A-CF53D52BA2B1}" type="presParOf" srcId="{489C40F3-9CA5-4483-9D0D-1E7F07A9B400}" destId="{7D680C28-9915-4A7F-B865-9BFE5122329E}" srcOrd="0" destOrd="0" presId="urn:microsoft.com/office/officeart/2005/8/layout/orgChart1"/>
    <dgm:cxn modelId="{52A289A7-F9F4-4FA8-A506-78532FDA827A}" type="presParOf" srcId="{7D680C28-9915-4A7F-B865-9BFE5122329E}" destId="{CD2A159A-61B3-4647-936E-6CD32348DA1E}" srcOrd="0" destOrd="0" presId="urn:microsoft.com/office/officeart/2005/8/layout/orgChart1"/>
    <dgm:cxn modelId="{6D787184-83FD-4639-B28E-B47535CEA59B}" type="presParOf" srcId="{7D680C28-9915-4A7F-B865-9BFE5122329E}" destId="{76248994-C04C-4837-8012-423F45B14512}" srcOrd="1" destOrd="0" presId="urn:microsoft.com/office/officeart/2005/8/layout/orgChart1"/>
    <dgm:cxn modelId="{3F35A1A4-1C8E-4B30-B303-64E5C2F534AF}" type="presParOf" srcId="{489C40F3-9CA5-4483-9D0D-1E7F07A9B400}" destId="{59643EAA-CE1A-4C15-93F2-102FFBD1374D}" srcOrd="1" destOrd="0" presId="urn:microsoft.com/office/officeart/2005/8/layout/orgChart1"/>
    <dgm:cxn modelId="{BC1E3ABC-1688-4236-A3DD-70EB463CD84D}" type="presParOf" srcId="{59643EAA-CE1A-4C15-93F2-102FFBD1374D}" destId="{ADA239BD-B7F4-4A8D-A9D4-68FC83F6D49A}" srcOrd="0" destOrd="0" presId="urn:microsoft.com/office/officeart/2005/8/layout/orgChart1"/>
    <dgm:cxn modelId="{95DCAF7D-B887-42E7-A983-876C97158A62}" type="presParOf" srcId="{59643EAA-CE1A-4C15-93F2-102FFBD1374D}" destId="{EB6C976E-E3C8-4532-93DE-31CA6F4B5B97}" srcOrd="1" destOrd="0" presId="urn:microsoft.com/office/officeart/2005/8/layout/orgChart1"/>
    <dgm:cxn modelId="{5F8F3E5D-163F-467A-ACF9-D6CAC4E19CC1}" type="presParOf" srcId="{EB6C976E-E3C8-4532-93DE-31CA6F4B5B97}" destId="{935A3B11-5E61-4570-A707-DA1C1567F9C7}" srcOrd="0" destOrd="0" presId="urn:microsoft.com/office/officeart/2005/8/layout/orgChart1"/>
    <dgm:cxn modelId="{207235C1-8435-4AA6-AF98-4D8A0330DABD}" type="presParOf" srcId="{935A3B11-5E61-4570-A707-DA1C1567F9C7}" destId="{23599208-B378-45EF-BB0B-A3AF669C73ED}" srcOrd="0" destOrd="0" presId="urn:microsoft.com/office/officeart/2005/8/layout/orgChart1"/>
    <dgm:cxn modelId="{E93108D6-5C0E-498A-8F62-53DB653DD86E}" type="presParOf" srcId="{935A3B11-5E61-4570-A707-DA1C1567F9C7}" destId="{30C2D7BA-7CC1-4138-B1DA-8B4E77E62234}" srcOrd="1" destOrd="0" presId="urn:microsoft.com/office/officeart/2005/8/layout/orgChart1"/>
    <dgm:cxn modelId="{1B815D87-5B9B-4499-B4EE-8D0A9113AF73}" type="presParOf" srcId="{EB6C976E-E3C8-4532-93DE-31CA6F4B5B97}" destId="{51F901E4-1BB2-47C1-AE96-B1817F62F3A2}" srcOrd="1" destOrd="0" presId="urn:microsoft.com/office/officeart/2005/8/layout/orgChart1"/>
    <dgm:cxn modelId="{9FAB39C6-5A92-486E-9794-AF37E2DDE6CA}" type="presParOf" srcId="{51F901E4-1BB2-47C1-AE96-B1817F62F3A2}" destId="{FF7BAB3C-3388-4B18-9670-FF8F440CC2E8}" srcOrd="0" destOrd="0" presId="urn:microsoft.com/office/officeart/2005/8/layout/orgChart1"/>
    <dgm:cxn modelId="{0B90CFDA-7337-4BA6-A1BD-09CB9C0E925F}" type="presParOf" srcId="{51F901E4-1BB2-47C1-AE96-B1817F62F3A2}" destId="{6A1B7889-6943-4A5B-B52A-93EC19CC9151}" srcOrd="1" destOrd="0" presId="urn:microsoft.com/office/officeart/2005/8/layout/orgChart1"/>
    <dgm:cxn modelId="{875B8E37-BD1D-4E61-9197-C5CF32B072F6}" type="presParOf" srcId="{6A1B7889-6943-4A5B-B52A-93EC19CC9151}" destId="{D574A21A-0C03-4916-8640-BB018C7C840C}" srcOrd="0" destOrd="0" presId="urn:microsoft.com/office/officeart/2005/8/layout/orgChart1"/>
    <dgm:cxn modelId="{C870A13B-2556-40FB-8614-F12C7C44368B}" type="presParOf" srcId="{D574A21A-0C03-4916-8640-BB018C7C840C}" destId="{21AA1D1A-ADF8-4A54-A5CC-C5ECB8654D82}" srcOrd="0" destOrd="0" presId="urn:microsoft.com/office/officeart/2005/8/layout/orgChart1"/>
    <dgm:cxn modelId="{F171F1E7-C2D1-471C-A3BC-2ADB0839BAEE}" type="presParOf" srcId="{D574A21A-0C03-4916-8640-BB018C7C840C}" destId="{19579C1F-865D-4748-81BF-1B0A56CEDA22}" srcOrd="1" destOrd="0" presId="urn:microsoft.com/office/officeart/2005/8/layout/orgChart1"/>
    <dgm:cxn modelId="{DB6C6F3D-BCC1-4481-856E-0D46E85BCD79}" type="presParOf" srcId="{6A1B7889-6943-4A5B-B52A-93EC19CC9151}" destId="{03A3E7BD-E33A-40A7-8EA5-80D1543A8DB9}" srcOrd="1" destOrd="0" presId="urn:microsoft.com/office/officeart/2005/8/layout/orgChart1"/>
    <dgm:cxn modelId="{03902C11-F788-4758-9570-73E0F45FDA0B}" type="presParOf" srcId="{03A3E7BD-E33A-40A7-8EA5-80D1543A8DB9}" destId="{381077EC-8115-4FAF-8196-73DC05803816}" srcOrd="0" destOrd="0" presId="urn:microsoft.com/office/officeart/2005/8/layout/orgChart1"/>
    <dgm:cxn modelId="{42018BB7-F1BF-409F-BC05-56A99122C9A3}" type="presParOf" srcId="{03A3E7BD-E33A-40A7-8EA5-80D1543A8DB9}" destId="{E732A48E-7524-4AC2-8E33-A16A43CF7A82}" srcOrd="1" destOrd="0" presId="urn:microsoft.com/office/officeart/2005/8/layout/orgChart1"/>
    <dgm:cxn modelId="{464FB8D6-B0C4-4243-8A2F-DAC1DEA53198}" type="presParOf" srcId="{E732A48E-7524-4AC2-8E33-A16A43CF7A82}" destId="{52CC1F0E-B9F2-4C1D-B790-E4A4A90A885A}" srcOrd="0" destOrd="0" presId="urn:microsoft.com/office/officeart/2005/8/layout/orgChart1"/>
    <dgm:cxn modelId="{4C610E20-ED04-4C99-ACCB-6E5E267851FA}" type="presParOf" srcId="{52CC1F0E-B9F2-4C1D-B790-E4A4A90A885A}" destId="{EC5B991B-0A95-48B2-98A8-73646915F939}" srcOrd="0" destOrd="0" presId="urn:microsoft.com/office/officeart/2005/8/layout/orgChart1"/>
    <dgm:cxn modelId="{DD94E16B-F718-4180-803C-1B3048408FDB}" type="presParOf" srcId="{52CC1F0E-B9F2-4C1D-B790-E4A4A90A885A}" destId="{D5E2F2C7-37AA-4D44-8CFA-11A9A9CC0F97}" srcOrd="1" destOrd="0" presId="urn:microsoft.com/office/officeart/2005/8/layout/orgChart1"/>
    <dgm:cxn modelId="{C92F0914-69C7-4866-8308-51D87688CF46}" type="presParOf" srcId="{E732A48E-7524-4AC2-8E33-A16A43CF7A82}" destId="{E829A497-5F5A-4971-8275-5F3B7D26D64A}" srcOrd="1" destOrd="0" presId="urn:microsoft.com/office/officeart/2005/8/layout/orgChart1"/>
    <dgm:cxn modelId="{3A637D66-55DD-4B03-81C2-0527D7288ECB}" type="presParOf" srcId="{E732A48E-7524-4AC2-8E33-A16A43CF7A82}" destId="{0FB6AF1F-B4B9-4CE8-9819-AD49512F7CE8}" srcOrd="2" destOrd="0" presId="urn:microsoft.com/office/officeart/2005/8/layout/orgChart1"/>
    <dgm:cxn modelId="{9B859BEB-CE4C-4A31-98C8-D5DCB434FAA3}" type="presParOf" srcId="{6A1B7889-6943-4A5B-B52A-93EC19CC9151}" destId="{D451A6F9-42E4-46CD-A1E3-C718BED364F9}" srcOrd="2" destOrd="0" presId="urn:microsoft.com/office/officeart/2005/8/layout/orgChart1"/>
    <dgm:cxn modelId="{F79B4D78-11CF-4BEF-98CD-61C61F038BB5}" type="presParOf" srcId="{EB6C976E-E3C8-4532-93DE-31CA6F4B5B97}" destId="{3184235B-56FB-4F88-BD8E-254EBD61804A}" srcOrd="2" destOrd="0" presId="urn:microsoft.com/office/officeart/2005/8/layout/orgChart1"/>
    <dgm:cxn modelId="{A6E74775-8B49-42D1-96B5-9E873686C224}" type="presParOf" srcId="{489C40F3-9CA5-4483-9D0D-1E7F07A9B400}" destId="{73D7454D-CA72-4A94-8037-9E86F8A0ECD4}" srcOrd="2" destOrd="0" presId="urn:microsoft.com/office/officeart/2005/8/layout/orgChart1"/>
    <dgm:cxn modelId="{2A192687-CCA7-42E5-8ED2-CF1B41A1ADCC}" type="presParOf" srcId="{0E12B531-6DC7-4174-ACDB-681FB234353A}" destId="{7491C72D-CD94-4D41-A6B5-9532F2ED8B31}" srcOrd="4" destOrd="0" presId="urn:microsoft.com/office/officeart/2005/8/layout/orgChart1"/>
    <dgm:cxn modelId="{2C8E8ACE-87D1-45E5-96CD-7AEABC521DCC}" type="presParOf" srcId="{0E12B531-6DC7-4174-ACDB-681FB234353A}" destId="{B5721F32-5375-408C-9394-0D8DD8792873}" srcOrd="5" destOrd="0" presId="urn:microsoft.com/office/officeart/2005/8/layout/orgChart1"/>
    <dgm:cxn modelId="{231B6726-ED39-402F-A651-6F4E3870371D}" type="presParOf" srcId="{B5721F32-5375-408C-9394-0D8DD8792873}" destId="{E0C44ED0-15E8-4630-99D1-E7389B24C214}" srcOrd="0" destOrd="0" presId="urn:microsoft.com/office/officeart/2005/8/layout/orgChart1"/>
    <dgm:cxn modelId="{74E409B7-B957-4487-AECE-FDEE998C5B74}" type="presParOf" srcId="{E0C44ED0-15E8-4630-99D1-E7389B24C214}" destId="{FA3DC6D2-3F83-4012-B916-9B52CD1ED449}" srcOrd="0" destOrd="0" presId="urn:microsoft.com/office/officeart/2005/8/layout/orgChart1"/>
    <dgm:cxn modelId="{16700399-5FCF-4B6C-9B8E-D2436A08FDEE}" type="presParOf" srcId="{E0C44ED0-15E8-4630-99D1-E7389B24C214}" destId="{B45155DE-5092-4E46-A87E-D0D50BC8AAD0}" srcOrd="1" destOrd="0" presId="urn:microsoft.com/office/officeart/2005/8/layout/orgChart1"/>
    <dgm:cxn modelId="{5B664118-35C0-42E0-8433-DD671E398F72}" type="presParOf" srcId="{B5721F32-5375-408C-9394-0D8DD8792873}" destId="{F87AB3A7-3792-4EE2-9633-EFF7ECEA1D4E}" srcOrd="1" destOrd="0" presId="urn:microsoft.com/office/officeart/2005/8/layout/orgChart1"/>
    <dgm:cxn modelId="{2510703A-1BD9-4C74-BB4A-458511681E08}" type="presParOf" srcId="{F87AB3A7-3792-4EE2-9633-EFF7ECEA1D4E}" destId="{9EF1B731-4909-455E-8F50-5BA6DD842D88}" srcOrd="0" destOrd="0" presId="urn:microsoft.com/office/officeart/2005/8/layout/orgChart1"/>
    <dgm:cxn modelId="{C74ECCCC-91A8-4796-BC5E-63D7AE58590F}" type="presParOf" srcId="{F87AB3A7-3792-4EE2-9633-EFF7ECEA1D4E}" destId="{964E9588-C230-43EA-84C6-1616EDAC1520}" srcOrd="1" destOrd="0" presId="urn:microsoft.com/office/officeart/2005/8/layout/orgChart1"/>
    <dgm:cxn modelId="{88368F18-5B79-4BF4-84E2-DCA0B5946DE0}" type="presParOf" srcId="{964E9588-C230-43EA-84C6-1616EDAC1520}" destId="{F1ED5D91-9CEE-4A05-A693-32AF5AB10667}" srcOrd="0" destOrd="0" presId="urn:microsoft.com/office/officeart/2005/8/layout/orgChart1"/>
    <dgm:cxn modelId="{54DEA9C7-CEF7-4493-B876-87251D8FF2F1}" type="presParOf" srcId="{F1ED5D91-9CEE-4A05-A693-32AF5AB10667}" destId="{46BD6E73-472B-4EA3-9715-3DA28FFFF539}" srcOrd="0" destOrd="0" presId="urn:microsoft.com/office/officeart/2005/8/layout/orgChart1"/>
    <dgm:cxn modelId="{893232CC-F1BA-4852-A0C5-91AA8ED7E977}" type="presParOf" srcId="{F1ED5D91-9CEE-4A05-A693-32AF5AB10667}" destId="{2DDC28EA-224E-43A2-BEFF-39059709B80D}" srcOrd="1" destOrd="0" presId="urn:microsoft.com/office/officeart/2005/8/layout/orgChart1"/>
    <dgm:cxn modelId="{44600729-FECA-45B4-A723-97449124A7EA}" type="presParOf" srcId="{964E9588-C230-43EA-84C6-1616EDAC1520}" destId="{845C0DDF-885E-4184-A1A7-858E3A001213}" srcOrd="1" destOrd="0" presId="urn:microsoft.com/office/officeart/2005/8/layout/orgChart1"/>
    <dgm:cxn modelId="{B55D1B80-985E-452B-88AB-1A28E3C4A5CB}" type="presParOf" srcId="{845C0DDF-885E-4184-A1A7-858E3A001213}" destId="{2FFA3CDF-23CE-4E33-BC45-C48525A1B7FF}" srcOrd="0" destOrd="0" presId="urn:microsoft.com/office/officeart/2005/8/layout/orgChart1"/>
    <dgm:cxn modelId="{5AA6EE1E-C254-4A3D-90C7-53931E2190E8}" type="presParOf" srcId="{845C0DDF-885E-4184-A1A7-858E3A001213}" destId="{C6A6D1A2-E4DB-42D5-BD4B-A56CD80AD231}" srcOrd="1" destOrd="0" presId="urn:microsoft.com/office/officeart/2005/8/layout/orgChart1"/>
    <dgm:cxn modelId="{721AABF8-BE35-4631-9300-EE253EF72E8A}" type="presParOf" srcId="{C6A6D1A2-E4DB-42D5-BD4B-A56CD80AD231}" destId="{8BF15D82-612D-425A-A38C-D4FB71FB7B74}" srcOrd="0" destOrd="0" presId="urn:microsoft.com/office/officeart/2005/8/layout/orgChart1"/>
    <dgm:cxn modelId="{DA936DC3-2E40-4194-8609-B9271BF10230}" type="presParOf" srcId="{8BF15D82-612D-425A-A38C-D4FB71FB7B74}" destId="{5C0A0060-AF63-4AD9-90D4-14F7CC083F17}" srcOrd="0" destOrd="0" presId="urn:microsoft.com/office/officeart/2005/8/layout/orgChart1"/>
    <dgm:cxn modelId="{E106604D-3DB1-4D36-8AFD-169C35BA8621}" type="presParOf" srcId="{8BF15D82-612D-425A-A38C-D4FB71FB7B74}" destId="{13ADB830-26D6-43B9-A893-1B17B4ED3375}" srcOrd="1" destOrd="0" presId="urn:microsoft.com/office/officeart/2005/8/layout/orgChart1"/>
    <dgm:cxn modelId="{C051CB65-B5AE-467E-98D1-F972E33C0B04}" type="presParOf" srcId="{C6A6D1A2-E4DB-42D5-BD4B-A56CD80AD231}" destId="{F845187D-A547-4BFF-B867-27A6214054F8}" srcOrd="1" destOrd="0" presId="urn:microsoft.com/office/officeart/2005/8/layout/orgChart1"/>
    <dgm:cxn modelId="{575821D8-A6B7-4CD4-A028-7610E461E7A9}" type="presParOf" srcId="{F845187D-A547-4BFF-B867-27A6214054F8}" destId="{D3536E93-BBD5-4F76-88BB-CECF37815467}" srcOrd="0" destOrd="0" presId="urn:microsoft.com/office/officeart/2005/8/layout/orgChart1"/>
    <dgm:cxn modelId="{BF86D491-2C93-4D3A-818F-8404BE50A93A}" type="presParOf" srcId="{F845187D-A547-4BFF-B867-27A6214054F8}" destId="{203BFBD0-9453-4627-83B4-781DBB886B44}" srcOrd="1" destOrd="0" presId="urn:microsoft.com/office/officeart/2005/8/layout/orgChart1"/>
    <dgm:cxn modelId="{609A6789-EEE0-4573-BE35-45D06D56610C}" type="presParOf" srcId="{203BFBD0-9453-4627-83B4-781DBB886B44}" destId="{FBA3B076-CD0F-4EDD-BFBD-02BD44CCD240}" srcOrd="0" destOrd="0" presId="urn:microsoft.com/office/officeart/2005/8/layout/orgChart1"/>
    <dgm:cxn modelId="{92C6D6EC-E83D-451C-AD5B-3B9D75EBA8E1}" type="presParOf" srcId="{FBA3B076-CD0F-4EDD-BFBD-02BD44CCD240}" destId="{D864066C-6456-4F28-81D5-8D7C05D71562}" srcOrd="0" destOrd="0" presId="urn:microsoft.com/office/officeart/2005/8/layout/orgChart1"/>
    <dgm:cxn modelId="{F8D5FF09-B603-4AF9-A30B-387558E09854}" type="presParOf" srcId="{FBA3B076-CD0F-4EDD-BFBD-02BD44CCD240}" destId="{3CF2D4F0-CD96-4E54-9600-4E76DF74309C}" srcOrd="1" destOrd="0" presId="urn:microsoft.com/office/officeart/2005/8/layout/orgChart1"/>
    <dgm:cxn modelId="{143F3881-DCD4-4CE4-8412-3168F4CDA97B}" type="presParOf" srcId="{203BFBD0-9453-4627-83B4-781DBB886B44}" destId="{03CA0F58-DA36-4703-8A44-2D4D884ECD81}" srcOrd="1" destOrd="0" presId="urn:microsoft.com/office/officeart/2005/8/layout/orgChart1"/>
    <dgm:cxn modelId="{DF4E792F-4009-4463-8434-DBCD15B4F051}" type="presParOf" srcId="{203BFBD0-9453-4627-83B4-781DBB886B44}" destId="{ED81CC7A-FF7A-41F2-AAF1-E93A713F0B0C}" srcOrd="2" destOrd="0" presId="urn:microsoft.com/office/officeart/2005/8/layout/orgChart1"/>
    <dgm:cxn modelId="{27E08C84-4CEC-479F-9D24-53E6564379A2}" type="presParOf" srcId="{C6A6D1A2-E4DB-42D5-BD4B-A56CD80AD231}" destId="{CE90919D-EAA5-43C0-BF2A-247CE694DE8D}" srcOrd="2" destOrd="0" presId="urn:microsoft.com/office/officeart/2005/8/layout/orgChart1"/>
    <dgm:cxn modelId="{520B3A7E-B92D-4FA4-B2A6-355BE31A3D4A}" type="presParOf" srcId="{964E9588-C230-43EA-84C6-1616EDAC1520}" destId="{CA797B1C-84A3-4456-85CF-91B2E8411545}" srcOrd="2" destOrd="0" presId="urn:microsoft.com/office/officeart/2005/8/layout/orgChart1"/>
    <dgm:cxn modelId="{4671617A-A289-4784-AFBC-0DC90BA6E809}" type="presParOf" srcId="{B5721F32-5375-408C-9394-0D8DD8792873}" destId="{BD7AB23B-8451-4FF8-99AB-0288DA89BD85}" srcOrd="2" destOrd="0" presId="urn:microsoft.com/office/officeart/2005/8/layout/orgChart1"/>
    <dgm:cxn modelId="{3E6C24E2-FC88-42A7-BA63-3D36D5503E59}" type="presParOf" srcId="{06B786C7-E12D-4CB2-903C-121C3DE963A9}" destId="{9D605AAE-F62E-4425-A22C-B0B270D313B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36E93-BBD5-4F76-88BB-CECF37815467}">
      <dsp:nvSpPr>
        <dsp:cNvPr id="0" name=""/>
        <dsp:cNvSpPr/>
      </dsp:nvSpPr>
      <dsp:spPr>
        <a:xfrm>
          <a:off x="9145770" y="5416090"/>
          <a:ext cx="344428" cy="748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8396"/>
              </a:lnTo>
              <a:lnTo>
                <a:pt x="344428" y="748396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A3CDF-23CE-4E33-BC45-C48525A1B7FF}">
      <dsp:nvSpPr>
        <dsp:cNvPr id="0" name=""/>
        <dsp:cNvSpPr/>
      </dsp:nvSpPr>
      <dsp:spPr>
        <a:xfrm>
          <a:off x="10018525" y="3785797"/>
          <a:ext cx="91440" cy="4821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219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B731-4909-455E-8F50-5BA6DD842D88}">
      <dsp:nvSpPr>
        <dsp:cNvPr id="0" name=""/>
        <dsp:cNvSpPr/>
      </dsp:nvSpPr>
      <dsp:spPr>
        <a:xfrm>
          <a:off x="10018525" y="1707300"/>
          <a:ext cx="91440" cy="4821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219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1C72D-CD94-4D41-A6B5-9532F2ED8B31}">
      <dsp:nvSpPr>
        <dsp:cNvPr id="0" name=""/>
        <dsp:cNvSpPr/>
      </dsp:nvSpPr>
      <dsp:spPr>
        <a:xfrm>
          <a:off x="6361965" y="778102"/>
          <a:ext cx="3702280" cy="4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011"/>
              </a:lnTo>
              <a:lnTo>
                <a:pt x="3702280" y="218011"/>
              </a:lnTo>
              <a:lnTo>
                <a:pt x="3702280" y="459111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1077EC-8115-4FAF-8196-73DC05803816}">
      <dsp:nvSpPr>
        <dsp:cNvPr id="0" name=""/>
        <dsp:cNvSpPr/>
      </dsp:nvSpPr>
      <dsp:spPr>
        <a:xfrm>
          <a:off x="6367384" y="5512519"/>
          <a:ext cx="344428" cy="740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0193"/>
              </a:lnTo>
              <a:lnTo>
                <a:pt x="344428" y="740193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BAB3C-3388-4B18-9670-FF8F440CC2E8}">
      <dsp:nvSpPr>
        <dsp:cNvPr id="0" name=""/>
        <dsp:cNvSpPr/>
      </dsp:nvSpPr>
      <dsp:spPr>
        <a:xfrm>
          <a:off x="7240139" y="3732250"/>
          <a:ext cx="91440" cy="4821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219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239BD-B7F4-4A8D-A9D4-68FC83F6D49A}">
      <dsp:nvSpPr>
        <dsp:cNvPr id="0" name=""/>
        <dsp:cNvSpPr/>
      </dsp:nvSpPr>
      <dsp:spPr>
        <a:xfrm>
          <a:off x="7240139" y="1776576"/>
          <a:ext cx="91440" cy="4821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219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C0286-EF92-41BE-AFA0-A2EFE7F6EED4}">
      <dsp:nvSpPr>
        <dsp:cNvPr id="0" name=""/>
        <dsp:cNvSpPr/>
      </dsp:nvSpPr>
      <dsp:spPr>
        <a:xfrm>
          <a:off x="6361965" y="778102"/>
          <a:ext cx="923893" cy="4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011"/>
              </a:lnTo>
              <a:lnTo>
                <a:pt x="923893" y="218011"/>
              </a:lnTo>
              <a:lnTo>
                <a:pt x="923893" y="459111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CF235-7FA4-4195-BCBF-EE99C1E9E910}">
      <dsp:nvSpPr>
        <dsp:cNvPr id="0" name=""/>
        <dsp:cNvSpPr/>
      </dsp:nvSpPr>
      <dsp:spPr>
        <a:xfrm>
          <a:off x="3014951" y="3080948"/>
          <a:ext cx="344428" cy="1056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6246"/>
              </a:lnTo>
              <a:lnTo>
                <a:pt x="344428" y="1056246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036EA-27E1-4B28-8C32-1343E491B9EF}">
      <dsp:nvSpPr>
        <dsp:cNvPr id="0" name=""/>
        <dsp:cNvSpPr/>
      </dsp:nvSpPr>
      <dsp:spPr>
        <a:xfrm>
          <a:off x="2544232" y="1790537"/>
          <a:ext cx="1389193" cy="482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099"/>
              </a:lnTo>
              <a:lnTo>
                <a:pt x="1389193" y="241099"/>
              </a:lnTo>
              <a:lnTo>
                <a:pt x="1389193" y="48219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05CCE-403B-4A57-8398-7DFFA7A74F8C}">
      <dsp:nvSpPr>
        <dsp:cNvPr id="0" name=""/>
        <dsp:cNvSpPr/>
      </dsp:nvSpPr>
      <dsp:spPr>
        <a:xfrm>
          <a:off x="236564" y="3076103"/>
          <a:ext cx="344428" cy="1056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6246"/>
              </a:lnTo>
              <a:lnTo>
                <a:pt x="344428" y="1056246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FF2464-D50D-494B-96D9-AFE4650A21F1}">
      <dsp:nvSpPr>
        <dsp:cNvPr id="0" name=""/>
        <dsp:cNvSpPr/>
      </dsp:nvSpPr>
      <dsp:spPr>
        <a:xfrm>
          <a:off x="1155039" y="1790537"/>
          <a:ext cx="1389193" cy="482199"/>
        </a:xfrm>
        <a:custGeom>
          <a:avLst/>
          <a:gdLst/>
          <a:ahLst/>
          <a:cxnLst/>
          <a:rect l="0" t="0" r="0" b="0"/>
          <a:pathLst>
            <a:path>
              <a:moveTo>
                <a:pt x="1389193" y="0"/>
              </a:moveTo>
              <a:lnTo>
                <a:pt x="1389193" y="241099"/>
              </a:lnTo>
              <a:lnTo>
                <a:pt x="0" y="241099"/>
              </a:lnTo>
              <a:lnTo>
                <a:pt x="0" y="48219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CC1C82-01B5-42FF-BD97-43148F9BB48D}">
      <dsp:nvSpPr>
        <dsp:cNvPr id="0" name=""/>
        <dsp:cNvSpPr/>
      </dsp:nvSpPr>
      <dsp:spPr>
        <a:xfrm>
          <a:off x="2544232" y="778102"/>
          <a:ext cx="3817732" cy="459111"/>
        </a:xfrm>
        <a:custGeom>
          <a:avLst/>
          <a:gdLst/>
          <a:ahLst/>
          <a:cxnLst/>
          <a:rect l="0" t="0" r="0" b="0"/>
          <a:pathLst>
            <a:path>
              <a:moveTo>
                <a:pt x="3817732" y="0"/>
              </a:moveTo>
              <a:lnTo>
                <a:pt x="3817732" y="218011"/>
              </a:lnTo>
              <a:lnTo>
                <a:pt x="0" y="218011"/>
              </a:lnTo>
              <a:lnTo>
                <a:pt x="0" y="459111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F8D8E1-52D1-4162-B18F-DF45DB0D1A51}">
      <dsp:nvSpPr>
        <dsp:cNvPr id="0" name=""/>
        <dsp:cNvSpPr/>
      </dsp:nvSpPr>
      <dsp:spPr>
        <a:xfrm>
          <a:off x="3976950" y="72209"/>
          <a:ext cx="4770030" cy="705893"/>
        </a:xfrm>
        <a:prstGeom prst="rect">
          <a:avLst/>
        </a:prstGeom>
        <a:solidFill>
          <a:schemeClr val="tx2">
            <a:lumMod val="50000"/>
            <a:lumOff val="50000"/>
          </a:schemeClr>
        </a:solidFill>
        <a:ln w="38100" cap="flat" cmpd="sng" algn="ctr">
          <a:solidFill>
            <a:schemeClr val="tx2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CO screening in pregnancy</a:t>
          </a:r>
        </a:p>
      </dsp:txBody>
      <dsp:txXfrm>
        <a:off x="3976950" y="72209"/>
        <a:ext cx="4770030" cy="705893"/>
      </dsp:txXfrm>
    </dsp:sp>
    <dsp:sp modelId="{F9625109-F421-4B8D-B4DB-1B96EACE82DB}">
      <dsp:nvSpPr>
        <dsp:cNvPr id="0" name=""/>
        <dsp:cNvSpPr/>
      </dsp:nvSpPr>
      <dsp:spPr>
        <a:xfrm>
          <a:off x="1396139" y="1237213"/>
          <a:ext cx="2296187" cy="5533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CO &lt; 4ppm</a:t>
          </a:r>
        </a:p>
      </dsp:txBody>
      <dsp:txXfrm>
        <a:off x="1396139" y="1237213"/>
        <a:ext cx="2296187" cy="553323"/>
      </dsp:txXfrm>
    </dsp:sp>
    <dsp:sp modelId="{AA9364EC-B775-4094-893E-008076833601}">
      <dsp:nvSpPr>
        <dsp:cNvPr id="0" name=""/>
        <dsp:cNvSpPr/>
      </dsp:nvSpPr>
      <dsp:spPr>
        <a:xfrm>
          <a:off x="6946" y="2272736"/>
          <a:ext cx="2296187" cy="8033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Non-smoker</a:t>
          </a:r>
        </a:p>
      </dsp:txBody>
      <dsp:txXfrm>
        <a:off x="6946" y="2272736"/>
        <a:ext cx="2296187" cy="803366"/>
      </dsp:txXfrm>
    </dsp:sp>
    <dsp:sp modelId="{EB23AF20-D326-4B23-AB10-8E5A2F60590D}">
      <dsp:nvSpPr>
        <dsp:cNvPr id="0" name=""/>
        <dsp:cNvSpPr/>
      </dsp:nvSpPr>
      <dsp:spPr>
        <a:xfrm>
          <a:off x="580992" y="3558303"/>
          <a:ext cx="2296187" cy="11480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Normal result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CO at every AN appt.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Record in maternity notes</a:t>
          </a:r>
        </a:p>
      </dsp:txBody>
      <dsp:txXfrm>
        <a:off x="580992" y="3558303"/>
        <a:ext cx="2296187" cy="1148093"/>
      </dsp:txXfrm>
    </dsp:sp>
    <dsp:sp modelId="{A4DFA674-4E26-45FD-9C2D-773AFF712350}">
      <dsp:nvSpPr>
        <dsp:cNvPr id="0" name=""/>
        <dsp:cNvSpPr/>
      </dsp:nvSpPr>
      <dsp:spPr>
        <a:xfrm>
          <a:off x="2785332" y="2272736"/>
          <a:ext cx="2296187" cy="8082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Smoker </a:t>
          </a:r>
        </a:p>
      </dsp:txBody>
      <dsp:txXfrm>
        <a:off x="2785332" y="2272736"/>
        <a:ext cx="2296187" cy="808211"/>
      </dsp:txXfrm>
    </dsp:sp>
    <dsp:sp modelId="{0C93C61D-EA8B-46DF-B4D1-59DC2CF440E2}">
      <dsp:nvSpPr>
        <dsp:cNvPr id="0" name=""/>
        <dsp:cNvSpPr/>
      </dsp:nvSpPr>
      <dsp:spPr>
        <a:xfrm>
          <a:off x="3359379" y="3563148"/>
          <a:ext cx="2296187" cy="11480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Refer to smokefree pregnancy service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CO at every AN appt.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Discuss risks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Record in maternity notes </a:t>
          </a:r>
        </a:p>
      </dsp:txBody>
      <dsp:txXfrm>
        <a:off x="3359379" y="3563148"/>
        <a:ext cx="2296187" cy="1148093"/>
      </dsp:txXfrm>
    </dsp:sp>
    <dsp:sp modelId="{CD2A159A-61B3-4647-936E-6CD32348DA1E}">
      <dsp:nvSpPr>
        <dsp:cNvPr id="0" name=""/>
        <dsp:cNvSpPr/>
      </dsp:nvSpPr>
      <dsp:spPr>
        <a:xfrm>
          <a:off x="6137765" y="1237213"/>
          <a:ext cx="2296187" cy="539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Non-smoker CO = or &gt; 4ppm</a:t>
          </a:r>
        </a:p>
      </dsp:txBody>
      <dsp:txXfrm>
        <a:off x="6137765" y="1237213"/>
        <a:ext cx="2296187" cy="539362"/>
      </dsp:txXfrm>
    </dsp:sp>
    <dsp:sp modelId="{23599208-B378-45EF-BB0B-A3AF669C73ED}">
      <dsp:nvSpPr>
        <dsp:cNvPr id="0" name=""/>
        <dsp:cNvSpPr/>
      </dsp:nvSpPr>
      <dsp:spPr>
        <a:xfrm>
          <a:off x="6137765" y="2258776"/>
          <a:ext cx="2296187" cy="14734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No symptoms of CO poisoning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Discuss 2</a:t>
          </a:r>
          <a:r>
            <a:rPr lang="en-GB" sz="1000" kern="1200" baseline="30000" dirty="0"/>
            <a:t>nd</a:t>
          </a:r>
          <a:r>
            <a:rPr lang="en-GB" sz="1000" kern="1200" dirty="0"/>
            <a:t> hand exposure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Encourage CO  detector in the home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Signs and symptoms of CO poisoning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CO at every AN appt.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Record in maternity notes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Gas safety number</a:t>
          </a:r>
        </a:p>
      </dsp:txBody>
      <dsp:txXfrm>
        <a:off x="6137765" y="2258776"/>
        <a:ext cx="2296187" cy="1473474"/>
      </dsp:txXfrm>
    </dsp:sp>
    <dsp:sp modelId="{21AA1D1A-ADF8-4A54-A5CC-C5ECB8654D82}">
      <dsp:nvSpPr>
        <dsp:cNvPr id="0" name=""/>
        <dsp:cNvSpPr/>
      </dsp:nvSpPr>
      <dsp:spPr>
        <a:xfrm>
          <a:off x="6137765" y="4214450"/>
          <a:ext cx="2296187" cy="12980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Has symptoms of CO poisoning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As above plus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Refer to A&amp;E Pinderfields for assessment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Assess </a:t>
          </a:r>
          <a:r>
            <a:rPr lang="en-GB" sz="1000" kern="1200" dirty="0" err="1"/>
            <a:t>fetal</a:t>
          </a:r>
          <a:r>
            <a:rPr lang="en-GB" sz="1000" kern="1200" dirty="0"/>
            <a:t> wellbeing</a:t>
          </a:r>
        </a:p>
      </dsp:txBody>
      <dsp:txXfrm>
        <a:off x="6137765" y="4214450"/>
        <a:ext cx="2296187" cy="1298068"/>
      </dsp:txXfrm>
    </dsp:sp>
    <dsp:sp modelId="{EC5B991B-0A95-48B2-98A8-73646915F939}">
      <dsp:nvSpPr>
        <dsp:cNvPr id="0" name=""/>
        <dsp:cNvSpPr/>
      </dsp:nvSpPr>
      <dsp:spPr>
        <a:xfrm>
          <a:off x="6711812" y="5994718"/>
          <a:ext cx="2296187" cy="5159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If CO poisoning is suspected remember other members of the home</a:t>
          </a:r>
        </a:p>
      </dsp:txBody>
      <dsp:txXfrm>
        <a:off x="6711812" y="5994718"/>
        <a:ext cx="2296187" cy="515987"/>
      </dsp:txXfrm>
    </dsp:sp>
    <dsp:sp modelId="{FA3DC6D2-3F83-4012-B916-9B52CD1ED449}">
      <dsp:nvSpPr>
        <dsp:cNvPr id="0" name=""/>
        <dsp:cNvSpPr/>
      </dsp:nvSpPr>
      <dsp:spPr>
        <a:xfrm>
          <a:off x="8916152" y="1237213"/>
          <a:ext cx="2296187" cy="4700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Smoker CO = or &gt; 4ppm</a:t>
          </a:r>
        </a:p>
      </dsp:txBody>
      <dsp:txXfrm>
        <a:off x="8916152" y="1237213"/>
        <a:ext cx="2296187" cy="470086"/>
      </dsp:txXfrm>
    </dsp:sp>
    <dsp:sp modelId="{46BD6E73-472B-4EA3-9715-3DA28FFFF539}">
      <dsp:nvSpPr>
        <dsp:cNvPr id="0" name=""/>
        <dsp:cNvSpPr/>
      </dsp:nvSpPr>
      <dsp:spPr>
        <a:xfrm>
          <a:off x="8916152" y="2189500"/>
          <a:ext cx="2296187" cy="15962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No symptoms CO poisoning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Refer to smokefree pregnancy service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Discuss raised result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Signs and symptoms of CO poisoning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Encourage CO detector in the home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CO at every AN appt.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Record in maternity notes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Gas safety number</a:t>
          </a:r>
        </a:p>
      </dsp:txBody>
      <dsp:txXfrm>
        <a:off x="8916152" y="2189500"/>
        <a:ext cx="2296187" cy="1596297"/>
      </dsp:txXfrm>
    </dsp:sp>
    <dsp:sp modelId="{5C0A0060-AF63-4AD9-90D4-14F7CC083F17}">
      <dsp:nvSpPr>
        <dsp:cNvPr id="0" name=""/>
        <dsp:cNvSpPr/>
      </dsp:nvSpPr>
      <dsp:spPr>
        <a:xfrm>
          <a:off x="8916152" y="4267997"/>
          <a:ext cx="2296187" cy="11480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Has symptoms of CO poisoning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As above plus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Refer to A&amp;E Pinderfields for assessment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Assess  </a:t>
          </a:r>
          <a:r>
            <a:rPr lang="en-GB" sz="1000" kern="1200" dirty="0" err="1"/>
            <a:t>fetal</a:t>
          </a:r>
          <a:r>
            <a:rPr lang="en-GB" sz="1000" kern="1200" dirty="0"/>
            <a:t> wellbeing</a:t>
          </a:r>
        </a:p>
      </dsp:txBody>
      <dsp:txXfrm>
        <a:off x="8916152" y="4267997"/>
        <a:ext cx="2296187" cy="1148093"/>
      </dsp:txXfrm>
    </dsp:sp>
    <dsp:sp modelId="{D864066C-6456-4F28-81D5-8D7C05D71562}">
      <dsp:nvSpPr>
        <dsp:cNvPr id="0" name=""/>
        <dsp:cNvSpPr/>
      </dsp:nvSpPr>
      <dsp:spPr>
        <a:xfrm>
          <a:off x="9490198" y="5898290"/>
          <a:ext cx="2296187" cy="5323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If CO poisoning is suspected remember other members of the home</a:t>
          </a:r>
        </a:p>
      </dsp:txBody>
      <dsp:txXfrm>
        <a:off x="9490198" y="5898290"/>
        <a:ext cx="2296187" cy="532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FA508-3CF9-BFDD-3A18-1B2483A43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87BE3-F699-DF4A-EC33-C71D5EA21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97E7E-CB29-87EE-4420-D6454D11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2A1B-0FFF-D947-362B-026B8EA21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B55EE-8F8D-CAC6-0278-79706FFA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8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BA187-970D-046A-BEE0-B28903E2E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5EB0EF-880B-CB75-BC48-3C2F2373E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04851-752B-5112-558E-21D3ECED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45A44-4145-73F3-6B67-EC9FE157B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F1F5B-9E7A-634F-2008-0B79961D1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56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970190-A2BE-8910-4F6F-A3473D139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58A6F6-5718-6828-8049-69C4D7214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86F09-3C49-ED55-E012-E8D43EB3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4C998-4DBC-DD4A-79FE-EF1DB9B1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E9F60-5D56-8CFF-CA48-D45F71B80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0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90524-5EC4-5A69-CB60-C5E1389A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4F0FC-E817-FE13-3692-B0CF9CCC8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AAE61-707D-6F13-CC01-DDD464BF2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0EDBF-4D2C-E42C-8C8B-2BBEE3E51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B707F-6A78-F573-9D7E-688A197F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011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E6E6-0183-F556-242B-A179ADA0B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46E50-AE76-BE11-F57A-289483C35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1AEBA-FDEF-072B-1DF0-31A35E113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B1DC9-4829-7D5A-00DB-20A38329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ED1CE-1DC3-0B95-6065-81609567D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19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D85B-D06A-C776-53FD-B80D75207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4DD06-81F3-DDE5-3CC7-A0E1C4B02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C400A0-DC1B-6ACD-925E-CF1164B48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832E3-B8FC-AC6D-2256-3761992FF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45CC2-EEE5-9670-B00C-DBEA7C78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747E3-B08F-AAEB-66B0-91BE63203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2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6AE4A-7A3A-AD07-F68A-171CF34E4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BF23F-CB54-408C-9F71-DFAEEBBB5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B4131-E52D-E20C-370F-8C3CD72FB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AD236-4BB6-8FFB-EF55-50AD80285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BC11B-EC1F-4DF1-10C3-73A7FC0B3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A3C60A-842A-7C0A-6CE2-E2C5619C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98575-F410-A3D1-C557-382C20F0F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43A76-9DD2-A9BF-734D-F2220C45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79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3B553-DB4A-8958-B191-4FECBD22C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80D7F-622E-E699-550B-70E977B5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B9E87-28D3-AAD5-83D2-043D394FC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EAD2A5-947C-8ABC-1AA8-5F69C0F4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65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34F2C-FC09-F4B5-2D59-CCCC0C37B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13497D-CB05-DFCE-C68C-2924029C0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1D1C6-90C8-5FF6-752C-83C20CEFB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16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E74D-0C8E-8A2B-3E40-E2BD661BA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2E815-291B-91AB-3DC7-11A542B29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E0BFC-A8A8-D751-B380-F56BA483C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6C739-D110-F616-92A5-E80518DD0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BAC292-357A-2EA0-482E-F32CBE8C4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F2153-051F-1A1D-E0F6-1547F15A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53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67692-612B-E0DF-6332-F558D3CD5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DD1DF4-77BA-5862-6B06-0AADF55C1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5DB8EC-E4D4-5A48-FD07-61FB4DC4D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0B44AD-FF05-A147-91B0-8486F3079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89924-39CE-B9A2-6F2A-8A7E078D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92EA8-3435-F5A6-5373-272CDCA8F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83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1D04C5-C64E-D906-36B8-F70EDEA24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D300-E724-FB19-EF6C-AA18D9FCA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34072-FA5A-D101-CF8E-B3FB64A80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37C27B-4CFA-475A-B41B-C9DE35BDB48A}" type="datetimeFigureOut">
              <a:rPr lang="en-GB" smtClean="0"/>
              <a:t>12/08/2025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F4736-26B5-5571-35ED-90CADD36EE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289BE-D7F6-7BBC-2A17-08BA1A0C9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32D1D9-74DF-4C30-9589-144C91ABD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54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40DB6C8-2159-8A2F-5C04-BC82608A48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1127337"/>
              </p:ext>
            </p:extLst>
          </p:nvPr>
        </p:nvGraphicFramePr>
        <p:xfrm>
          <a:off x="292651" y="188843"/>
          <a:ext cx="11793332" cy="6559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532D6C6-29A0-AD8E-0D50-E825A47F5973}"/>
              </a:ext>
            </a:extLst>
          </p:cNvPr>
          <p:cNvSpPr txBox="1"/>
          <p:nvPr/>
        </p:nvSpPr>
        <p:spPr>
          <a:xfrm>
            <a:off x="819807" y="5249306"/>
            <a:ext cx="3732316" cy="141577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Signs of CO poisoning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Headache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Nausea and vomiting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Vertigo</a:t>
            </a:r>
          </a:p>
          <a:p>
            <a:pPr algn="r"/>
            <a: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safety number</a:t>
            </a:r>
          </a:p>
          <a:p>
            <a:pPr algn="r"/>
            <a: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0800 111 999</a:t>
            </a:r>
          </a:p>
        </p:txBody>
      </p:sp>
    </p:spTree>
    <p:extLst>
      <p:ext uri="{BB962C8B-B14F-4D97-AF65-F5344CB8AC3E}">
        <p14:creationId xmlns:p14="http://schemas.microsoft.com/office/powerpoint/2010/main" val="2346166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6634-F82F-3479-C774-A6C487FC2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477" y="1"/>
            <a:ext cx="10870323" cy="1690688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 smoking support for significant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A277-927D-1FE7-23F7-93F88BE3F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477" y="1397876"/>
            <a:ext cx="8944302" cy="52867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Dewsbury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Self-referral available via an online form at Kirklees Wellness Service:</a:t>
            </a:r>
          </a:p>
          <a:p>
            <a:pPr marL="0" indent="0">
              <a:buNone/>
            </a:pPr>
            <a:r>
              <a:rPr lang="en-GB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kirkleeswellnessservice.co.uk/service/stop-smoking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Call: 01484 234095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GB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Wakefield &amp; Pontefract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they consent to a referral, they can: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phone the Stop Smoking Service directly, or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can call on their behalf with their name and number, allowing the service to contact them.</a:t>
            </a:r>
          </a:p>
          <a:p>
            <a:pPr marL="0" lvl="0" indent="0">
              <a:buNone/>
            </a:pP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Free from a landline: 0800 612 0011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Free from most mobiles: 0660 1166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yorkshiresmokefree.nhs.uk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82B6CB2-6AA3-43E2-CEEF-E1A624855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185" y="1589689"/>
            <a:ext cx="1839311" cy="1839311"/>
          </a:xfrm>
          <a:prstGeom prst="rect">
            <a:avLst/>
          </a:prstGeom>
        </p:spPr>
      </p:pic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D19AD59-ABDE-E1BC-942B-EB10B3330A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185" y="4187633"/>
            <a:ext cx="1839312" cy="183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685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290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Symbol</vt:lpstr>
      <vt:lpstr>Office Theme</vt:lpstr>
      <vt:lpstr>PowerPoint Presentation</vt:lpstr>
      <vt:lpstr>Stop smoking support for significant others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GASCOIGNE, Michelle (MID YORKSHIRE TEACHING NHS TRUST)</dc:creator>
  <cp:lastModifiedBy>Kerry Till</cp:lastModifiedBy>
  <cp:revision>11</cp:revision>
  <cp:lastPrinted>2025-02-04T11:55:47Z</cp:lastPrinted>
  <dcterms:created xsi:type="dcterms:W3CDTF">2025-02-04T10:16:43Z</dcterms:created>
  <dcterms:modified xsi:type="dcterms:W3CDTF">2025-08-12T09:42:53Z</dcterms:modified>
</cp:coreProperties>
</file>